
<file path=[Content_Types].xml><?xml version="1.0" encoding="utf-8"?>
<Types xmlns="http://schemas.openxmlformats.org/package/2006/content-types">
  <Default Extension="avi" ContentType="video/x-msvideo"/>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73" r:id="rId2"/>
    <p:sldId id="257" r:id="rId3"/>
    <p:sldId id="276" r:id="rId4"/>
    <p:sldId id="277" r:id="rId5"/>
    <p:sldId id="262" r:id="rId6"/>
    <p:sldId id="278" r:id="rId7"/>
    <p:sldId id="274" r:id="rId8"/>
    <p:sldId id="260" r:id="rId9"/>
    <p:sldId id="280" r:id="rId10"/>
    <p:sldId id="271" r:id="rId11"/>
    <p:sldId id="281" r:id="rId12"/>
    <p:sldId id="279" r:id="rId13"/>
    <p:sldId id="268" r:id="rId14"/>
    <p:sldId id="275" r:id="rId15"/>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5586" userDrawn="1">
          <p15:clr>
            <a:srgbClr val="A4A3A4"/>
          </p15:clr>
        </p15:guide>
        <p15:guide id="3" pos="5065" userDrawn="1">
          <p15:clr>
            <a:srgbClr val="A4A3A4"/>
          </p15:clr>
        </p15:guide>
        <p15:guide id="4" pos="4520" userDrawn="1">
          <p15:clr>
            <a:srgbClr val="A4A3A4"/>
          </p15:clr>
        </p15:guide>
        <p15:guide id="5" pos="399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931D"/>
    <a:srgbClr val="050F41"/>
    <a:srgbClr val="020E50"/>
    <a:srgbClr val="EBE4D9"/>
    <a:srgbClr val="9BBFE5"/>
    <a:srgbClr val="656794"/>
    <a:srgbClr val="15419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ddels stil 2 - aks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3148"/>
  </p:normalViewPr>
  <p:slideViewPr>
    <p:cSldViewPr snapToGrid="0" snapToObjects="1" showGuides="1">
      <p:cViewPr varScale="1">
        <p:scale>
          <a:sx n="111" d="100"/>
          <a:sy n="111" d="100"/>
        </p:scale>
        <p:origin x="522" y="57"/>
      </p:cViewPr>
      <p:guideLst>
        <p:guide orient="horz" pos="2160"/>
        <p:guide pos="5586"/>
        <p:guide pos="5065"/>
        <p:guide pos="4520"/>
        <p:guide pos="399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pn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dirty="0"/>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5FF280-7BD2-804A-BEF4-10417E4D2AB3}" type="datetimeFigureOut">
              <a:rPr lang="nb-NO" smtClean="0"/>
              <a:t>12.04.2020</a:t>
            </a:fld>
            <a:endParaRPr lang="nb-NO" dirty="0"/>
          </a:p>
        </p:txBody>
      </p:sp>
      <p:sp>
        <p:nvSpPr>
          <p:cNvPr id="4" name="Plassholder for lysbil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dirty="0"/>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dirty="0"/>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A843BE-DE61-AF40-9A94-F414206FFBAE}" type="slidenum">
              <a:rPr lang="nb-NO" smtClean="0"/>
              <a:t>‹#›</a:t>
            </a:fld>
            <a:endParaRPr lang="nb-NO" dirty="0"/>
          </a:p>
        </p:txBody>
      </p:sp>
    </p:spTree>
    <p:extLst>
      <p:ext uri="{BB962C8B-B14F-4D97-AF65-F5344CB8AC3E}">
        <p14:creationId xmlns:p14="http://schemas.microsoft.com/office/powerpoint/2010/main" val="1207573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10"/>
          </p:nvPr>
        </p:nvSpPr>
        <p:spPr/>
        <p:txBody>
          <a:bodyPr/>
          <a:lstStyle/>
          <a:p>
            <a:fld id="{08A843BE-DE61-AF40-9A94-F414206FFBAE}" type="slidenum">
              <a:rPr lang="nb-NO" smtClean="0"/>
              <a:t>1</a:t>
            </a:fld>
            <a:endParaRPr lang="nb-NO" dirty="0"/>
          </a:p>
        </p:txBody>
      </p:sp>
    </p:spTree>
    <p:extLst>
      <p:ext uri="{BB962C8B-B14F-4D97-AF65-F5344CB8AC3E}">
        <p14:creationId xmlns:p14="http://schemas.microsoft.com/office/powerpoint/2010/main" val="2131095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10"/>
          </p:nvPr>
        </p:nvSpPr>
        <p:spPr/>
        <p:txBody>
          <a:bodyPr/>
          <a:lstStyle/>
          <a:p>
            <a:fld id="{08A843BE-DE61-AF40-9A94-F414206FFBAE}" type="slidenum">
              <a:rPr lang="nb-NO" smtClean="0"/>
              <a:t>2</a:t>
            </a:fld>
            <a:endParaRPr lang="nb-NO" dirty="0"/>
          </a:p>
        </p:txBody>
      </p:sp>
    </p:spTree>
    <p:extLst>
      <p:ext uri="{BB962C8B-B14F-4D97-AF65-F5344CB8AC3E}">
        <p14:creationId xmlns:p14="http://schemas.microsoft.com/office/powerpoint/2010/main" val="881526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10"/>
          </p:nvPr>
        </p:nvSpPr>
        <p:spPr/>
        <p:txBody>
          <a:bodyPr/>
          <a:lstStyle/>
          <a:p>
            <a:fld id="{08A843BE-DE61-AF40-9A94-F414206FFBAE}" type="slidenum">
              <a:rPr lang="nb-NO" smtClean="0"/>
              <a:t>3</a:t>
            </a:fld>
            <a:endParaRPr lang="nb-NO" dirty="0"/>
          </a:p>
        </p:txBody>
      </p:sp>
    </p:spTree>
    <p:extLst>
      <p:ext uri="{BB962C8B-B14F-4D97-AF65-F5344CB8AC3E}">
        <p14:creationId xmlns:p14="http://schemas.microsoft.com/office/powerpoint/2010/main" val="775297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10"/>
          </p:nvPr>
        </p:nvSpPr>
        <p:spPr/>
        <p:txBody>
          <a:bodyPr/>
          <a:lstStyle/>
          <a:p>
            <a:fld id="{08A843BE-DE61-AF40-9A94-F414206FFBAE}" type="slidenum">
              <a:rPr lang="nb-NO" smtClean="0"/>
              <a:t>4</a:t>
            </a:fld>
            <a:endParaRPr lang="nb-NO" dirty="0"/>
          </a:p>
        </p:txBody>
      </p:sp>
    </p:spTree>
    <p:extLst>
      <p:ext uri="{BB962C8B-B14F-4D97-AF65-F5344CB8AC3E}">
        <p14:creationId xmlns:p14="http://schemas.microsoft.com/office/powerpoint/2010/main" val="4077755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10"/>
          </p:nvPr>
        </p:nvSpPr>
        <p:spPr/>
        <p:txBody>
          <a:bodyPr/>
          <a:lstStyle/>
          <a:p>
            <a:fld id="{08A843BE-DE61-AF40-9A94-F414206FFBAE}" type="slidenum">
              <a:rPr lang="nb-NO" smtClean="0"/>
              <a:t>6</a:t>
            </a:fld>
            <a:endParaRPr lang="nb-NO" dirty="0"/>
          </a:p>
        </p:txBody>
      </p:sp>
    </p:spTree>
    <p:extLst>
      <p:ext uri="{BB962C8B-B14F-4D97-AF65-F5344CB8AC3E}">
        <p14:creationId xmlns:p14="http://schemas.microsoft.com/office/powerpoint/2010/main" val="12962679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3"/>
        </a:solidFill>
        <a:effectLst/>
      </p:bgPr>
    </p:bg>
    <p:spTree>
      <p:nvGrpSpPr>
        <p:cNvPr id="1" name=""/>
        <p:cNvGrpSpPr/>
        <p:nvPr/>
      </p:nvGrpSpPr>
      <p:grpSpPr>
        <a:xfrm>
          <a:off x="0" y="0"/>
          <a:ext cx="0" cy="0"/>
          <a:chOff x="0" y="0"/>
          <a:chExt cx="0" cy="0"/>
        </a:xfrm>
      </p:grpSpPr>
      <p:pic>
        <p:nvPicPr>
          <p:cNvPr id="9" name="Bild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32932"/>
            <a:ext cx="1895707" cy="1895707"/>
          </a:xfrm>
          <a:prstGeom prst="rect">
            <a:avLst/>
          </a:prstGeom>
        </p:spPr>
      </p:pic>
      <p:sp>
        <p:nvSpPr>
          <p:cNvPr id="2" name="Tittel 1"/>
          <p:cNvSpPr>
            <a:spLocks noGrp="1"/>
          </p:cNvSpPr>
          <p:nvPr>
            <p:ph type="ctrTitle" hasCustomPrompt="1"/>
          </p:nvPr>
        </p:nvSpPr>
        <p:spPr>
          <a:xfrm>
            <a:off x="2597203" y="2136160"/>
            <a:ext cx="7937608" cy="2497311"/>
          </a:xfrm>
        </p:spPr>
        <p:txBody>
          <a:bodyPr lIns="0" tIns="0" rIns="0" bIns="0" anchor="t" anchorCtr="0">
            <a:normAutofit/>
          </a:bodyPr>
          <a:lstStyle>
            <a:lvl1pPr algn="l">
              <a:lnSpc>
                <a:spcPct val="93000"/>
              </a:lnSpc>
              <a:defRPr sz="4600" baseline="0">
                <a:solidFill>
                  <a:schemeClr val="tx1"/>
                </a:solidFill>
              </a:defRPr>
            </a:lvl1pPr>
          </a:lstStyle>
          <a:p>
            <a:r>
              <a:rPr lang="en-US" noProof="0" dirty="0"/>
              <a:t>Click to add a title</a:t>
            </a:r>
          </a:p>
        </p:txBody>
      </p:sp>
      <p:sp>
        <p:nvSpPr>
          <p:cNvPr id="3" name="Undertittel 2"/>
          <p:cNvSpPr>
            <a:spLocks noGrp="1"/>
          </p:cNvSpPr>
          <p:nvPr>
            <p:ph type="subTitle" idx="1" hasCustomPrompt="1"/>
          </p:nvPr>
        </p:nvSpPr>
        <p:spPr>
          <a:xfrm>
            <a:off x="2597203" y="1414764"/>
            <a:ext cx="7937608" cy="293215"/>
          </a:xfrm>
        </p:spPr>
        <p:txBody>
          <a:bodyPr lIns="0" tIns="0" rIns="0" bIns="0">
            <a:normAutofit/>
          </a:bodyPr>
          <a:lstStyle>
            <a:lvl1pPr marL="0" indent="0" algn="l">
              <a:buNone/>
              <a:defRPr sz="12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NAME, job title</a:t>
            </a:r>
          </a:p>
        </p:txBody>
      </p:sp>
      <p:sp>
        <p:nvSpPr>
          <p:cNvPr id="4" name="Plassholder for dato 3"/>
          <p:cNvSpPr>
            <a:spLocks noGrp="1"/>
          </p:cNvSpPr>
          <p:nvPr>
            <p:ph type="dt" sz="half" idx="10"/>
          </p:nvPr>
        </p:nvSpPr>
        <p:spPr/>
        <p:txBody>
          <a:bodyPr/>
          <a:lstStyle>
            <a:lvl1pPr>
              <a:defRPr>
                <a:solidFill>
                  <a:srgbClr val="154194"/>
                </a:solidFill>
              </a:defRPr>
            </a:lvl1pPr>
          </a:lstStyle>
          <a:p>
            <a:fld id="{2C63DF45-09AB-BB4B-9613-956A9D4AC03D}"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sp>
        <p:nvSpPr>
          <p:cNvPr id="10" name="Rektangel 9"/>
          <p:cNvSpPr/>
          <p:nvPr userDrawn="1"/>
        </p:nvSpPr>
        <p:spPr>
          <a:xfrm>
            <a:off x="2597203" y="1828800"/>
            <a:ext cx="7937608" cy="768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Slide">
    <p:spTree>
      <p:nvGrpSpPr>
        <p:cNvPr id="1" name=""/>
        <p:cNvGrpSpPr/>
        <p:nvPr/>
      </p:nvGrpSpPr>
      <p:grpSpPr>
        <a:xfrm>
          <a:off x="0" y="0"/>
          <a:ext cx="0" cy="0"/>
          <a:chOff x="0" y="0"/>
          <a:chExt cx="0" cy="0"/>
        </a:xfrm>
      </p:grpSpPr>
      <p:sp>
        <p:nvSpPr>
          <p:cNvPr id="11" name="Plassholder for bilde 10"/>
          <p:cNvSpPr>
            <a:spLocks noGrp="1"/>
          </p:cNvSpPr>
          <p:nvPr>
            <p:ph type="pic" sz="quarter" idx="13" hasCustomPrompt="1"/>
          </p:nvPr>
        </p:nvSpPr>
        <p:spPr>
          <a:xfrm>
            <a:off x="409322" y="428263"/>
            <a:ext cx="11373104" cy="6001474"/>
          </a:xfrm>
          <a:solidFill>
            <a:schemeClr val="bg1"/>
          </a:solidFill>
        </p:spPr>
        <p:txBody>
          <a:bodyPr/>
          <a:lstStyle/>
          <a:p>
            <a:r>
              <a:rPr lang="en-US" noProof="0" dirty="0"/>
              <a:t>Picture</a:t>
            </a:r>
          </a:p>
        </p:txBody>
      </p:sp>
      <p:sp>
        <p:nvSpPr>
          <p:cNvPr id="4" name="Plassholder for dato 3"/>
          <p:cNvSpPr>
            <a:spLocks noGrp="1"/>
          </p:cNvSpPr>
          <p:nvPr>
            <p:ph type="dt" sz="half" idx="10"/>
          </p:nvPr>
        </p:nvSpPr>
        <p:spPr/>
        <p:txBody>
          <a:bodyPr/>
          <a:lstStyle/>
          <a:p>
            <a:fld id="{036D33B3-D657-8246-96F9-A8F7401984CB}"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pic>
        <p:nvPicPr>
          <p:cNvPr id="13" name="Bilde 12"/>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3"/>
        </a:solidFill>
        <a:effectLst/>
      </p:bgPr>
    </p:bg>
    <p:spTree>
      <p:nvGrpSpPr>
        <p:cNvPr id="1" name=""/>
        <p:cNvGrpSpPr/>
        <p:nvPr/>
      </p:nvGrpSpPr>
      <p:grpSpPr>
        <a:xfrm>
          <a:off x="0" y="0"/>
          <a:ext cx="0" cy="0"/>
          <a:chOff x="0" y="0"/>
          <a:chExt cx="0" cy="0"/>
        </a:xfrm>
      </p:grpSpPr>
      <p:pic>
        <p:nvPicPr>
          <p:cNvPr id="11" name="Bild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32932"/>
            <a:ext cx="1895707" cy="1895707"/>
          </a:xfrm>
          <a:prstGeom prst="rect">
            <a:avLst/>
          </a:prstGeom>
        </p:spPr>
      </p:pic>
      <p:sp>
        <p:nvSpPr>
          <p:cNvPr id="2" name="Tittel 1"/>
          <p:cNvSpPr>
            <a:spLocks noGrp="1"/>
          </p:cNvSpPr>
          <p:nvPr>
            <p:ph type="ctrTitle" hasCustomPrompt="1"/>
          </p:nvPr>
        </p:nvSpPr>
        <p:spPr>
          <a:xfrm>
            <a:off x="2597203" y="2136160"/>
            <a:ext cx="7937608" cy="1475141"/>
          </a:xfrm>
        </p:spPr>
        <p:txBody>
          <a:bodyPr lIns="0" tIns="0" rIns="0" bIns="0" anchor="t" anchorCtr="0">
            <a:normAutofit/>
          </a:bodyPr>
          <a:lstStyle>
            <a:lvl1pPr algn="l">
              <a:lnSpc>
                <a:spcPct val="93000"/>
              </a:lnSpc>
              <a:defRPr sz="4600" baseline="0">
                <a:solidFill>
                  <a:schemeClr val="tx1"/>
                </a:solidFill>
              </a:defRPr>
            </a:lvl1pPr>
          </a:lstStyle>
          <a:p>
            <a:r>
              <a:rPr lang="en-US" noProof="0" dirty="0"/>
              <a:t>Click to add a title</a:t>
            </a:r>
          </a:p>
        </p:txBody>
      </p:sp>
      <p:sp>
        <p:nvSpPr>
          <p:cNvPr id="3" name="Undertittel 2"/>
          <p:cNvSpPr>
            <a:spLocks noGrp="1"/>
          </p:cNvSpPr>
          <p:nvPr>
            <p:ph type="subTitle" idx="1" hasCustomPrompt="1"/>
          </p:nvPr>
        </p:nvSpPr>
        <p:spPr>
          <a:xfrm>
            <a:off x="2597203" y="1414764"/>
            <a:ext cx="7937608" cy="293215"/>
          </a:xfrm>
        </p:spPr>
        <p:txBody>
          <a:bodyPr lIns="0" tIns="0" rIns="0" bIns="0">
            <a:normAutofit/>
          </a:bodyPr>
          <a:lstStyle>
            <a:lvl1pPr marL="0" indent="0" algn="l">
              <a:buNone/>
              <a:defRPr sz="1200" b="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NAME, job title</a:t>
            </a:r>
          </a:p>
        </p:txBody>
      </p:sp>
      <p:sp>
        <p:nvSpPr>
          <p:cNvPr id="4" name="Plassholder for dato 3"/>
          <p:cNvSpPr>
            <a:spLocks noGrp="1"/>
          </p:cNvSpPr>
          <p:nvPr>
            <p:ph type="dt" sz="half" idx="10"/>
          </p:nvPr>
        </p:nvSpPr>
        <p:spPr/>
        <p:txBody>
          <a:bodyPr/>
          <a:lstStyle>
            <a:lvl1pPr>
              <a:defRPr>
                <a:solidFill>
                  <a:srgbClr val="154194"/>
                </a:solidFill>
              </a:defRPr>
            </a:lvl1pPr>
          </a:lstStyle>
          <a:p>
            <a:fld id="{D784B492-E262-0C40-8854-40698DF4A8E5}"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sp>
        <p:nvSpPr>
          <p:cNvPr id="8" name="Plassholder for tekst 7"/>
          <p:cNvSpPr>
            <a:spLocks noGrp="1"/>
          </p:cNvSpPr>
          <p:nvPr>
            <p:ph type="body" sz="quarter" idx="13" hasCustomPrompt="1"/>
          </p:nvPr>
        </p:nvSpPr>
        <p:spPr>
          <a:xfrm>
            <a:off x="2597150" y="3982113"/>
            <a:ext cx="7937500" cy="485715"/>
          </a:xfrm>
        </p:spPr>
        <p:txBody>
          <a:bodyPr lIns="0" tIns="0" rIns="0" bIns="0">
            <a:normAutofit/>
          </a:bodyPr>
          <a:lstStyle>
            <a:lvl1pPr marL="0" indent="0">
              <a:buNone/>
              <a:defRPr sz="1900" baseline="0">
                <a:solidFill>
                  <a:schemeClr val="tx1"/>
                </a:solidFill>
              </a:defRPr>
            </a:lvl1pPr>
          </a:lstStyle>
          <a:p>
            <a:pPr lvl="0"/>
            <a:r>
              <a:rPr lang="en-US" noProof="0" dirty="0"/>
              <a:t>Click to add a subtitle</a:t>
            </a:r>
          </a:p>
        </p:txBody>
      </p:sp>
      <p:sp>
        <p:nvSpPr>
          <p:cNvPr id="12" name="Rektangel 11"/>
          <p:cNvSpPr/>
          <p:nvPr userDrawn="1"/>
        </p:nvSpPr>
        <p:spPr>
          <a:xfrm>
            <a:off x="2597203" y="1828800"/>
            <a:ext cx="7937608" cy="768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Rett linje 12"/>
          <p:cNvCxnSpPr/>
          <p:nvPr userDrawn="1"/>
        </p:nvCxnSpPr>
        <p:spPr>
          <a:xfrm flipH="1">
            <a:off x="2619377" y="3738301"/>
            <a:ext cx="791527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eme page">
    <p:bg>
      <p:bgPr>
        <a:solidFill>
          <a:schemeClr val="accent4"/>
        </a:solidFill>
        <a:effectLst/>
      </p:bgPr>
    </p:bg>
    <p:spTree>
      <p:nvGrpSpPr>
        <p:cNvPr id="1" name=""/>
        <p:cNvGrpSpPr/>
        <p:nvPr/>
      </p:nvGrpSpPr>
      <p:grpSpPr>
        <a:xfrm>
          <a:off x="0" y="0"/>
          <a:ext cx="0" cy="0"/>
          <a:chOff x="0" y="0"/>
          <a:chExt cx="0" cy="0"/>
        </a:xfrm>
      </p:grpSpPr>
      <p:sp>
        <p:nvSpPr>
          <p:cNvPr id="2" name="Tittel 1"/>
          <p:cNvSpPr>
            <a:spLocks noGrp="1"/>
          </p:cNvSpPr>
          <p:nvPr>
            <p:ph type="ctrTitle" hasCustomPrompt="1"/>
          </p:nvPr>
        </p:nvSpPr>
        <p:spPr>
          <a:xfrm>
            <a:off x="1663700" y="2136160"/>
            <a:ext cx="8871111" cy="2296140"/>
          </a:xfrm>
        </p:spPr>
        <p:txBody>
          <a:bodyPr lIns="0" tIns="0" rIns="0" bIns="0" anchor="t" anchorCtr="0">
            <a:normAutofit/>
          </a:bodyPr>
          <a:lstStyle>
            <a:lvl1pPr algn="l">
              <a:lnSpc>
                <a:spcPct val="93000"/>
              </a:lnSpc>
              <a:defRPr sz="4600" baseline="0">
                <a:solidFill>
                  <a:schemeClr val="tx1"/>
                </a:solidFill>
              </a:defRPr>
            </a:lvl1pPr>
          </a:lstStyle>
          <a:p>
            <a:r>
              <a:rPr lang="en-US" noProof="0" dirty="0"/>
              <a:t>Click to add a title</a:t>
            </a:r>
          </a:p>
        </p:txBody>
      </p:sp>
      <p:sp>
        <p:nvSpPr>
          <p:cNvPr id="4" name="Plassholder for dato 3"/>
          <p:cNvSpPr>
            <a:spLocks noGrp="1"/>
          </p:cNvSpPr>
          <p:nvPr>
            <p:ph type="dt" sz="half" idx="10"/>
          </p:nvPr>
        </p:nvSpPr>
        <p:spPr/>
        <p:txBody>
          <a:bodyPr/>
          <a:lstStyle>
            <a:lvl1pPr>
              <a:defRPr>
                <a:solidFill>
                  <a:srgbClr val="154194"/>
                </a:solidFill>
              </a:defRPr>
            </a:lvl1pPr>
          </a:lstStyle>
          <a:p>
            <a:fld id="{C4F7DF65-AC8E-524C-808B-7AFE31610A5C}"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sp>
        <p:nvSpPr>
          <p:cNvPr id="12" name="Rektangel 11"/>
          <p:cNvSpPr/>
          <p:nvPr userDrawn="1"/>
        </p:nvSpPr>
        <p:spPr>
          <a:xfrm>
            <a:off x="1663700" y="1828800"/>
            <a:ext cx="8871111" cy="768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7" name="Bilde 6"/>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eme page 2">
    <p:bg>
      <p:bgPr>
        <a:solidFill>
          <a:schemeClr val="tx1"/>
        </a:solidFill>
        <a:effectLst/>
      </p:bgPr>
    </p:bg>
    <p:spTree>
      <p:nvGrpSpPr>
        <p:cNvPr id="1" name=""/>
        <p:cNvGrpSpPr/>
        <p:nvPr/>
      </p:nvGrpSpPr>
      <p:grpSpPr>
        <a:xfrm>
          <a:off x="0" y="0"/>
          <a:ext cx="0" cy="0"/>
          <a:chOff x="0" y="0"/>
          <a:chExt cx="0" cy="0"/>
        </a:xfrm>
      </p:grpSpPr>
      <p:sp>
        <p:nvSpPr>
          <p:cNvPr id="2" name="Tittel 1"/>
          <p:cNvSpPr>
            <a:spLocks noGrp="1"/>
          </p:cNvSpPr>
          <p:nvPr>
            <p:ph type="ctrTitle" hasCustomPrompt="1"/>
          </p:nvPr>
        </p:nvSpPr>
        <p:spPr>
          <a:xfrm>
            <a:off x="1663700" y="2136160"/>
            <a:ext cx="8871111" cy="2296140"/>
          </a:xfrm>
        </p:spPr>
        <p:txBody>
          <a:bodyPr lIns="0" tIns="0" rIns="0" bIns="0" anchor="t" anchorCtr="0">
            <a:normAutofit/>
          </a:bodyPr>
          <a:lstStyle>
            <a:lvl1pPr algn="l">
              <a:lnSpc>
                <a:spcPct val="93000"/>
              </a:lnSpc>
              <a:defRPr sz="4600" baseline="0">
                <a:solidFill>
                  <a:schemeClr val="bg2"/>
                </a:solidFill>
              </a:defRPr>
            </a:lvl1pPr>
          </a:lstStyle>
          <a:p>
            <a:r>
              <a:rPr lang="en-US" noProof="0" dirty="0"/>
              <a:t>Click to add a title</a:t>
            </a:r>
          </a:p>
        </p:txBody>
      </p:sp>
      <p:sp>
        <p:nvSpPr>
          <p:cNvPr id="4" name="Plassholder for dato 3"/>
          <p:cNvSpPr>
            <a:spLocks noGrp="1"/>
          </p:cNvSpPr>
          <p:nvPr>
            <p:ph type="dt" sz="half" idx="10"/>
          </p:nvPr>
        </p:nvSpPr>
        <p:spPr/>
        <p:txBody>
          <a:bodyPr/>
          <a:lstStyle>
            <a:lvl1pPr>
              <a:defRPr>
                <a:solidFill>
                  <a:srgbClr val="154194"/>
                </a:solidFill>
              </a:defRPr>
            </a:lvl1pPr>
          </a:lstStyle>
          <a:p>
            <a:fld id="{C4F7DF65-AC8E-524C-808B-7AFE31610A5C}"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sp>
        <p:nvSpPr>
          <p:cNvPr id="12" name="Rektangel 11"/>
          <p:cNvSpPr/>
          <p:nvPr userDrawn="1"/>
        </p:nvSpPr>
        <p:spPr>
          <a:xfrm>
            <a:off x="1663700" y="1828800"/>
            <a:ext cx="8871111" cy="768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7" name="Bilde 6"/>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Slide 1">
    <p:bg>
      <p:bgPr>
        <a:solidFill>
          <a:schemeClr val="bg1"/>
        </a:solidFill>
        <a:effectLst/>
      </p:bgPr>
    </p:bg>
    <p:spTree>
      <p:nvGrpSpPr>
        <p:cNvPr id="1" name=""/>
        <p:cNvGrpSpPr/>
        <p:nvPr/>
      </p:nvGrpSpPr>
      <p:grpSpPr>
        <a:xfrm>
          <a:off x="0" y="0"/>
          <a:ext cx="0" cy="0"/>
          <a:chOff x="0" y="0"/>
          <a:chExt cx="0" cy="0"/>
        </a:xfrm>
      </p:grpSpPr>
      <p:pic>
        <p:nvPicPr>
          <p:cNvPr id="13" name="Bilde 12"/>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
        <p:nvSpPr>
          <p:cNvPr id="2" name="Tittel 1"/>
          <p:cNvSpPr>
            <a:spLocks noGrp="1"/>
          </p:cNvSpPr>
          <p:nvPr>
            <p:ph type="title" hasCustomPrompt="1"/>
          </p:nvPr>
        </p:nvSpPr>
        <p:spPr>
          <a:xfrm>
            <a:off x="1670472" y="879894"/>
            <a:ext cx="8025619" cy="692957"/>
          </a:xfrm>
        </p:spPr>
        <p:txBody>
          <a:bodyPr lIns="0" tIns="0" rIns="0" bIns="0" anchor="t" anchorCtr="0">
            <a:normAutofit/>
          </a:bodyPr>
          <a:lstStyle>
            <a:lvl1pPr>
              <a:defRPr sz="3500" baseline="0">
                <a:solidFill>
                  <a:schemeClr val="tx1"/>
                </a:solidFill>
              </a:defRPr>
            </a:lvl1pPr>
          </a:lstStyle>
          <a:p>
            <a:r>
              <a:rPr lang="en-US" noProof="0" dirty="0"/>
              <a:t>Click to add a title</a:t>
            </a:r>
          </a:p>
        </p:txBody>
      </p:sp>
      <p:sp>
        <p:nvSpPr>
          <p:cNvPr id="4" name="Plassholder for dato 3"/>
          <p:cNvSpPr>
            <a:spLocks noGrp="1"/>
          </p:cNvSpPr>
          <p:nvPr>
            <p:ph type="dt" sz="half" idx="10"/>
          </p:nvPr>
        </p:nvSpPr>
        <p:spPr/>
        <p:txBody>
          <a:bodyPr/>
          <a:lstStyle/>
          <a:p>
            <a:fld id="{A3B10A25-7BD5-4B48-B586-8598ACB61EAE}"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cxnSp>
        <p:nvCxnSpPr>
          <p:cNvPr id="9" name="Rett linje 8"/>
          <p:cNvCxnSpPr/>
          <p:nvPr userDrawn="1"/>
        </p:nvCxnSpPr>
        <p:spPr>
          <a:xfrm flipH="1">
            <a:off x="1670472" y="1624829"/>
            <a:ext cx="802561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Plassholder for tekst 11"/>
          <p:cNvSpPr>
            <a:spLocks noGrp="1"/>
          </p:cNvSpPr>
          <p:nvPr>
            <p:ph type="body" sz="quarter" idx="13" hasCustomPrompt="1"/>
          </p:nvPr>
        </p:nvSpPr>
        <p:spPr>
          <a:xfrm>
            <a:off x="1670049" y="1938337"/>
            <a:ext cx="8026041" cy="3953503"/>
          </a:xfrm>
        </p:spPr>
        <p:txBody>
          <a:body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548939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Slide (dark)">
    <p:bg>
      <p:bgPr>
        <a:solidFill>
          <a:schemeClr val="tx1"/>
        </a:solidFill>
        <a:effectLst/>
      </p:bgPr>
    </p:bg>
    <p:spTree>
      <p:nvGrpSpPr>
        <p:cNvPr id="1" name=""/>
        <p:cNvGrpSpPr/>
        <p:nvPr/>
      </p:nvGrpSpPr>
      <p:grpSpPr>
        <a:xfrm>
          <a:off x="0" y="0"/>
          <a:ext cx="0" cy="0"/>
          <a:chOff x="0" y="0"/>
          <a:chExt cx="0" cy="0"/>
        </a:xfrm>
      </p:grpSpPr>
      <p:pic>
        <p:nvPicPr>
          <p:cNvPr id="13" name="Bilde 12"/>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
        <p:nvSpPr>
          <p:cNvPr id="2" name="Tittel 1"/>
          <p:cNvSpPr>
            <a:spLocks noGrp="1"/>
          </p:cNvSpPr>
          <p:nvPr>
            <p:ph type="title" hasCustomPrompt="1"/>
          </p:nvPr>
        </p:nvSpPr>
        <p:spPr>
          <a:xfrm>
            <a:off x="1670472" y="879894"/>
            <a:ext cx="8025619" cy="692957"/>
          </a:xfrm>
        </p:spPr>
        <p:txBody>
          <a:bodyPr lIns="0" tIns="0" rIns="0" bIns="0" anchor="t" anchorCtr="0">
            <a:normAutofit/>
          </a:bodyPr>
          <a:lstStyle>
            <a:lvl1pPr>
              <a:defRPr sz="3500" baseline="0">
                <a:solidFill>
                  <a:schemeClr val="bg2"/>
                </a:solidFill>
              </a:defRPr>
            </a:lvl1pPr>
          </a:lstStyle>
          <a:p>
            <a:r>
              <a:rPr lang="en-US" noProof="0" dirty="0"/>
              <a:t>Click to add a title</a:t>
            </a:r>
          </a:p>
        </p:txBody>
      </p:sp>
      <p:sp>
        <p:nvSpPr>
          <p:cNvPr id="4" name="Plassholder for dato 3"/>
          <p:cNvSpPr>
            <a:spLocks noGrp="1"/>
          </p:cNvSpPr>
          <p:nvPr>
            <p:ph type="dt" sz="half" idx="10"/>
          </p:nvPr>
        </p:nvSpPr>
        <p:spPr/>
        <p:txBody>
          <a:bodyPr/>
          <a:lstStyle/>
          <a:p>
            <a:fld id="{A3B10A25-7BD5-4B48-B586-8598ACB61EAE}"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cxnSp>
        <p:nvCxnSpPr>
          <p:cNvPr id="9" name="Rett linje 8"/>
          <p:cNvCxnSpPr/>
          <p:nvPr userDrawn="1"/>
        </p:nvCxnSpPr>
        <p:spPr>
          <a:xfrm flipH="1">
            <a:off x="1670472" y="1624829"/>
            <a:ext cx="802561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Plassholder for tekst 11"/>
          <p:cNvSpPr>
            <a:spLocks noGrp="1"/>
          </p:cNvSpPr>
          <p:nvPr>
            <p:ph type="body" sz="quarter" idx="13" hasCustomPrompt="1"/>
          </p:nvPr>
        </p:nvSpPr>
        <p:spPr>
          <a:xfrm>
            <a:off x="1670049" y="1938337"/>
            <a:ext cx="8026041" cy="3953503"/>
          </a:xfrm>
        </p:spPr>
        <p:txBody>
          <a:bodyPr/>
          <a:lstStyle>
            <a:lvl1pPr marL="324000" indent="-324000">
              <a:buFontTx/>
              <a:buBlip>
                <a:blip r:embed="rId3"/>
              </a:buBlip>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 Image Slide ">
    <p:bg>
      <p:bgPr>
        <a:solidFill>
          <a:schemeClr val="bg1"/>
        </a:solidFill>
        <a:effectLst/>
      </p:bgPr>
    </p:bg>
    <p:spTree>
      <p:nvGrpSpPr>
        <p:cNvPr id="1" name=""/>
        <p:cNvGrpSpPr/>
        <p:nvPr/>
      </p:nvGrpSpPr>
      <p:grpSpPr>
        <a:xfrm>
          <a:off x="0" y="0"/>
          <a:ext cx="0" cy="0"/>
          <a:chOff x="0" y="0"/>
          <a:chExt cx="0" cy="0"/>
        </a:xfrm>
      </p:grpSpPr>
      <p:sp>
        <p:nvSpPr>
          <p:cNvPr id="2" name="Tittel 1"/>
          <p:cNvSpPr>
            <a:spLocks noGrp="1"/>
          </p:cNvSpPr>
          <p:nvPr>
            <p:ph type="title" hasCustomPrompt="1"/>
          </p:nvPr>
        </p:nvSpPr>
        <p:spPr>
          <a:xfrm>
            <a:off x="1130060" y="1009620"/>
            <a:ext cx="5132717" cy="692957"/>
          </a:xfrm>
        </p:spPr>
        <p:txBody>
          <a:bodyPr lIns="0" tIns="0" rIns="0" bIns="0" anchor="t" anchorCtr="0">
            <a:normAutofit/>
          </a:bodyPr>
          <a:lstStyle>
            <a:lvl1pPr>
              <a:lnSpc>
                <a:spcPct val="100000"/>
              </a:lnSpc>
              <a:defRPr sz="3500">
                <a:solidFill>
                  <a:schemeClr val="tx1"/>
                </a:solidFill>
              </a:defRPr>
            </a:lvl1pPr>
          </a:lstStyle>
          <a:p>
            <a:r>
              <a:rPr lang="en-US" noProof="0" dirty="0"/>
              <a:t>Click to add a title</a:t>
            </a:r>
          </a:p>
        </p:txBody>
      </p:sp>
      <p:sp>
        <p:nvSpPr>
          <p:cNvPr id="4" name="Plassholder for dato 3"/>
          <p:cNvSpPr>
            <a:spLocks noGrp="1"/>
          </p:cNvSpPr>
          <p:nvPr>
            <p:ph type="dt" sz="half" idx="10"/>
          </p:nvPr>
        </p:nvSpPr>
        <p:spPr/>
        <p:txBody>
          <a:bodyPr/>
          <a:lstStyle/>
          <a:p>
            <a:fld id="{E90F68F3-B001-4D41-8A15-F72A862856E4}"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cxnSp>
        <p:nvCxnSpPr>
          <p:cNvPr id="9" name="Rett linje 8"/>
          <p:cNvCxnSpPr/>
          <p:nvPr userDrawn="1"/>
        </p:nvCxnSpPr>
        <p:spPr>
          <a:xfrm flipH="1">
            <a:off x="1130061" y="1823236"/>
            <a:ext cx="514134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lassholder for bilde 10"/>
          <p:cNvSpPr>
            <a:spLocks noGrp="1"/>
          </p:cNvSpPr>
          <p:nvPr>
            <p:ph type="pic" sz="quarter" idx="13" hasCustomPrompt="1"/>
          </p:nvPr>
        </p:nvSpPr>
        <p:spPr>
          <a:xfrm>
            <a:off x="6918386" y="428263"/>
            <a:ext cx="4864040" cy="6001473"/>
          </a:xfrm>
          <a:solidFill>
            <a:schemeClr val="bg1"/>
          </a:solidFill>
        </p:spPr>
        <p:txBody>
          <a:bodyPr/>
          <a:lstStyle/>
          <a:p>
            <a:r>
              <a:rPr lang="en-US" noProof="0" dirty="0"/>
              <a:t>Picture</a:t>
            </a:r>
          </a:p>
        </p:txBody>
      </p:sp>
      <p:sp>
        <p:nvSpPr>
          <p:cNvPr id="10" name="Plassholder for tekst 11"/>
          <p:cNvSpPr>
            <a:spLocks noGrp="1"/>
          </p:cNvSpPr>
          <p:nvPr>
            <p:ph type="body" sz="quarter" idx="14" hasCustomPrompt="1"/>
          </p:nvPr>
        </p:nvSpPr>
        <p:spPr>
          <a:xfrm>
            <a:off x="1130060" y="2175898"/>
            <a:ext cx="5141343" cy="3953503"/>
          </a:xfrm>
        </p:spPr>
        <p:txBody>
          <a:body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pic>
        <p:nvPicPr>
          <p:cNvPr id="13" name="Bilde 12"/>
          <p:cNvPicPr>
            <a:picLocks noChangeAspect="1"/>
          </p:cNvPicPr>
          <p:nvPr userDrawn="1"/>
        </p:nvPicPr>
        <p:blipFill rotWithShape="1">
          <a:blip r:embed="rId2">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 Image Slide 2">
    <p:bg>
      <p:bgPr>
        <a:solidFill>
          <a:schemeClr val="tx1"/>
        </a:solidFill>
        <a:effectLst/>
      </p:bgPr>
    </p:bg>
    <p:spTree>
      <p:nvGrpSpPr>
        <p:cNvPr id="1" name=""/>
        <p:cNvGrpSpPr/>
        <p:nvPr/>
      </p:nvGrpSpPr>
      <p:grpSpPr>
        <a:xfrm>
          <a:off x="0" y="0"/>
          <a:ext cx="0" cy="0"/>
          <a:chOff x="0" y="0"/>
          <a:chExt cx="0" cy="0"/>
        </a:xfrm>
      </p:grpSpPr>
      <p:sp>
        <p:nvSpPr>
          <p:cNvPr id="2" name="Tittel 1"/>
          <p:cNvSpPr>
            <a:spLocks noGrp="1"/>
          </p:cNvSpPr>
          <p:nvPr>
            <p:ph type="title" hasCustomPrompt="1"/>
          </p:nvPr>
        </p:nvSpPr>
        <p:spPr>
          <a:xfrm>
            <a:off x="1130060" y="1009620"/>
            <a:ext cx="5132717" cy="692957"/>
          </a:xfrm>
        </p:spPr>
        <p:txBody>
          <a:bodyPr lIns="0" tIns="0" rIns="0" bIns="0" anchor="t" anchorCtr="0">
            <a:normAutofit/>
          </a:bodyPr>
          <a:lstStyle>
            <a:lvl1pPr>
              <a:lnSpc>
                <a:spcPct val="100000"/>
              </a:lnSpc>
              <a:defRPr sz="3500">
                <a:solidFill>
                  <a:schemeClr val="bg2"/>
                </a:solidFill>
              </a:defRPr>
            </a:lvl1pPr>
          </a:lstStyle>
          <a:p>
            <a:r>
              <a:rPr lang="en-US" noProof="0" dirty="0"/>
              <a:t>Click to add a title</a:t>
            </a:r>
          </a:p>
        </p:txBody>
      </p:sp>
      <p:sp>
        <p:nvSpPr>
          <p:cNvPr id="4" name="Plassholder for dato 3"/>
          <p:cNvSpPr>
            <a:spLocks noGrp="1"/>
          </p:cNvSpPr>
          <p:nvPr>
            <p:ph type="dt" sz="half" idx="10"/>
          </p:nvPr>
        </p:nvSpPr>
        <p:spPr/>
        <p:txBody>
          <a:bodyPr/>
          <a:lstStyle/>
          <a:p>
            <a:fld id="{851B2420-0735-4340-8E66-0486C79BE971}"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cxnSp>
        <p:nvCxnSpPr>
          <p:cNvPr id="9" name="Rett linje 8"/>
          <p:cNvCxnSpPr/>
          <p:nvPr userDrawn="1"/>
        </p:nvCxnSpPr>
        <p:spPr>
          <a:xfrm flipH="1">
            <a:off x="1130061" y="1823236"/>
            <a:ext cx="5141343"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Plassholder for bilde 10"/>
          <p:cNvSpPr>
            <a:spLocks noGrp="1"/>
          </p:cNvSpPr>
          <p:nvPr>
            <p:ph type="pic" sz="quarter" idx="13" hasCustomPrompt="1"/>
          </p:nvPr>
        </p:nvSpPr>
        <p:spPr>
          <a:xfrm>
            <a:off x="6918386" y="428263"/>
            <a:ext cx="4864040" cy="6001474"/>
          </a:xfrm>
          <a:solidFill>
            <a:schemeClr val="bg1"/>
          </a:solidFill>
        </p:spPr>
        <p:txBody>
          <a:bodyPr/>
          <a:lstStyle/>
          <a:p>
            <a:r>
              <a:rPr lang="en-US" noProof="0" dirty="0"/>
              <a:t>Picture</a:t>
            </a:r>
          </a:p>
        </p:txBody>
      </p:sp>
      <p:sp>
        <p:nvSpPr>
          <p:cNvPr id="10" name="Plassholder for tekst 11"/>
          <p:cNvSpPr>
            <a:spLocks noGrp="1"/>
          </p:cNvSpPr>
          <p:nvPr>
            <p:ph type="body" sz="quarter" idx="14" hasCustomPrompt="1"/>
          </p:nvPr>
        </p:nvSpPr>
        <p:spPr>
          <a:xfrm>
            <a:off x="1130060" y="2175898"/>
            <a:ext cx="5132717" cy="3953503"/>
          </a:xfrm>
        </p:spPr>
        <p:txBody>
          <a:bodyPr/>
          <a:lstStyle>
            <a:lvl1pPr marL="324000" indent="-324000">
              <a:buFontTx/>
              <a:buBlip>
                <a:blip r:embed="rId2"/>
              </a:buBlip>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pic>
        <p:nvPicPr>
          <p:cNvPr id="13" name="Bilde 12"/>
          <p:cNvPicPr>
            <a:picLocks noChangeAspect="1"/>
          </p:cNvPicPr>
          <p:nvPr userDrawn="1"/>
        </p:nvPicPr>
        <p:blipFill rotWithShape="1">
          <a:blip r:embed="rId3">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 Image Slide 3">
    <p:bg>
      <p:bgPr>
        <a:solidFill>
          <a:schemeClr val="tx1"/>
        </a:solidFill>
        <a:effectLst/>
      </p:bgPr>
    </p:bg>
    <p:spTree>
      <p:nvGrpSpPr>
        <p:cNvPr id="1" name=""/>
        <p:cNvGrpSpPr/>
        <p:nvPr/>
      </p:nvGrpSpPr>
      <p:grpSpPr>
        <a:xfrm>
          <a:off x="0" y="0"/>
          <a:ext cx="0" cy="0"/>
          <a:chOff x="0" y="0"/>
          <a:chExt cx="0" cy="0"/>
        </a:xfrm>
      </p:grpSpPr>
      <p:sp>
        <p:nvSpPr>
          <p:cNvPr id="2" name="Tittel 1"/>
          <p:cNvSpPr>
            <a:spLocks noGrp="1"/>
          </p:cNvSpPr>
          <p:nvPr>
            <p:ph type="title" hasCustomPrompt="1"/>
          </p:nvPr>
        </p:nvSpPr>
        <p:spPr>
          <a:xfrm>
            <a:off x="1130060" y="1009620"/>
            <a:ext cx="5132717" cy="1201755"/>
          </a:xfrm>
        </p:spPr>
        <p:txBody>
          <a:bodyPr lIns="0" tIns="0" rIns="0" bIns="0" anchor="t" anchorCtr="0">
            <a:normAutofit/>
          </a:bodyPr>
          <a:lstStyle>
            <a:lvl1pPr>
              <a:lnSpc>
                <a:spcPct val="100000"/>
              </a:lnSpc>
              <a:defRPr sz="3500" baseline="0">
                <a:solidFill>
                  <a:schemeClr val="bg2"/>
                </a:solidFill>
              </a:defRPr>
            </a:lvl1pPr>
          </a:lstStyle>
          <a:p>
            <a:r>
              <a:rPr lang="en-US" noProof="0" dirty="0"/>
              <a:t>Click to add a multi-line title </a:t>
            </a:r>
          </a:p>
        </p:txBody>
      </p:sp>
      <p:sp>
        <p:nvSpPr>
          <p:cNvPr id="4" name="Plassholder for dato 3"/>
          <p:cNvSpPr>
            <a:spLocks noGrp="1"/>
          </p:cNvSpPr>
          <p:nvPr>
            <p:ph type="dt" sz="half" idx="10"/>
          </p:nvPr>
        </p:nvSpPr>
        <p:spPr/>
        <p:txBody>
          <a:bodyPr/>
          <a:lstStyle/>
          <a:p>
            <a:fld id="{57437A39-4B9E-FC47-B7D9-33F67BAD1AFE}" type="datetime1">
              <a:rPr lang="en-US" noProof="0" smtClean="0"/>
              <a:t>4/12/2020</a:t>
            </a:fld>
            <a:endParaRPr lang="en-US" noProof="0" dirty="0"/>
          </a:p>
        </p:txBody>
      </p:sp>
      <p:sp>
        <p:nvSpPr>
          <p:cNvPr id="5" name="Plassholder for bunntekst 4"/>
          <p:cNvSpPr>
            <a:spLocks noGrp="1"/>
          </p:cNvSpPr>
          <p:nvPr>
            <p:ph type="ftr" sz="quarter" idx="11"/>
          </p:nvPr>
        </p:nvSpPr>
        <p:spPr/>
        <p:txBody>
          <a:bodyPr/>
          <a:lstStyle/>
          <a:p>
            <a:r>
              <a:rPr lang="en-US" noProof="0" dirty="0"/>
              <a:t>Footer</a:t>
            </a:r>
          </a:p>
        </p:txBody>
      </p:sp>
      <p:sp>
        <p:nvSpPr>
          <p:cNvPr id="6" name="Plassholder for lysbildenummer 5"/>
          <p:cNvSpPr>
            <a:spLocks noGrp="1"/>
          </p:cNvSpPr>
          <p:nvPr>
            <p:ph type="sldNum" sz="quarter" idx="12"/>
          </p:nvPr>
        </p:nvSpPr>
        <p:spPr/>
        <p:txBody>
          <a:bodyPr/>
          <a:lstStyle/>
          <a:p>
            <a:fld id="{1CAACE74-9F97-CC48-B4CB-2460102901BA}" type="slidenum">
              <a:rPr lang="en-US" noProof="0" smtClean="0"/>
              <a:t>‹#›</a:t>
            </a:fld>
            <a:endParaRPr lang="en-US" noProof="0" dirty="0"/>
          </a:p>
        </p:txBody>
      </p:sp>
      <p:cxnSp>
        <p:nvCxnSpPr>
          <p:cNvPr id="9" name="Rett linje 8"/>
          <p:cNvCxnSpPr/>
          <p:nvPr userDrawn="1"/>
        </p:nvCxnSpPr>
        <p:spPr>
          <a:xfrm flipH="1">
            <a:off x="1130061" y="2375327"/>
            <a:ext cx="5141343"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Plassholder for bilde 10"/>
          <p:cNvSpPr>
            <a:spLocks noGrp="1"/>
          </p:cNvSpPr>
          <p:nvPr>
            <p:ph type="pic" sz="quarter" idx="13"/>
          </p:nvPr>
        </p:nvSpPr>
        <p:spPr>
          <a:xfrm>
            <a:off x="6918386" y="428263"/>
            <a:ext cx="4864040" cy="6001474"/>
          </a:xfrm>
          <a:solidFill>
            <a:schemeClr val="bg1"/>
          </a:solidFill>
        </p:spPr>
        <p:txBody>
          <a:bodyPr/>
          <a:lstStyle/>
          <a:p>
            <a:r>
              <a:rPr lang="nb-NO" noProof="0"/>
              <a:t>Klikk på ikonet for å legge til et bilde</a:t>
            </a:r>
            <a:endParaRPr lang="en-US" noProof="0" dirty="0"/>
          </a:p>
        </p:txBody>
      </p:sp>
      <p:sp>
        <p:nvSpPr>
          <p:cNvPr id="10" name="Plassholder for tekst 11"/>
          <p:cNvSpPr>
            <a:spLocks noGrp="1"/>
          </p:cNvSpPr>
          <p:nvPr>
            <p:ph type="body" sz="quarter" idx="14" hasCustomPrompt="1"/>
          </p:nvPr>
        </p:nvSpPr>
        <p:spPr>
          <a:xfrm>
            <a:off x="1130061" y="2743200"/>
            <a:ext cx="5132716" cy="3386201"/>
          </a:xfrm>
        </p:spPr>
        <p:txBody>
          <a:bodyPr/>
          <a:lstStyle>
            <a:lvl1pPr marL="324000" indent="-324000">
              <a:buFontTx/>
              <a:buBlip>
                <a:blip r:embed="rId2"/>
              </a:buBlip>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pic>
        <p:nvPicPr>
          <p:cNvPr id="13" name="Bilde 12"/>
          <p:cNvPicPr>
            <a:picLocks noChangeAspect="1"/>
          </p:cNvPicPr>
          <p:nvPr userDrawn="1"/>
        </p:nvPicPr>
        <p:blipFill rotWithShape="1">
          <a:blip r:embed="rId3">
            <a:extLst>
              <a:ext uri="{28A0092B-C50C-407E-A947-70E740481C1C}">
                <a14:useLocalDpi xmlns:a14="http://schemas.microsoft.com/office/drawing/2010/main" val="0"/>
              </a:ext>
            </a:extLst>
          </a:blip>
          <a:srcRect l="9430" t="14072" r="9430" b="14072"/>
          <a:stretch/>
        </p:blipFill>
        <p:spPr>
          <a:xfrm>
            <a:off x="11028283" y="6473827"/>
            <a:ext cx="752422" cy="3029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ktangel 6"/>
          <p:cNvSpPr/>
          <p:nvPr userDrawn="1"/>
        </p:nvSpPr>
        <p:spPr>
          <a:xfrm>
            <a:off x="208722" y="208722"/>
            <a:ext cx="11767929" cy="6430617"/>
          </a:xfrm>
          <a:prstGeom prst="rect">
            <a:avLst/>
          </a:prstGeom>
          <a:noFill/>
          <a:ln w="4318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Plassholder for tit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dirty="0"/>
              <a:t>Click to add a title</a:t>
            </a:r>
          </a:p>
        </p:txBody>
      </p:sp>
      <p:sp>
        <p:nvSpPr>
          <p:cNvPr id="3" name="Plassholder for tekst 2"/>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nb-NO" noProof="0"/>
              <a:t>Klikk for å redigere tekststiler i malen</a:t>
            </a:r>
          </a:p>
          <a:p>
            <a:pPr lvl="1"/>
            <a:r>
              <a:rPr lang="nb-NO" noProof="0"/>
              <a:t>Andre nivå</a:t>
            </a:r>
          </a:p>
          <a:p>
            <a:pPr lvl="2"/>
            <a:r>
              <a:rPr lang="nb-NO" noProof="0"/>
              <a:t>Tredje nivå</a:t>
            </a:r>
          </a:p>
          <a:p>
            <a:pPr lvl="3"/>
            <a:r>
              <a:rPr lang="nb-NO" noProof="0"/>
              <a:t>Fjerde nivå</a:t>
            </a:r>
          </a:p>
          <a:p>
            <a:pPr lvl="4"/>
            <a:r>
              <a:rPr lang="nb-NO" noProof="0"/>
              <a:t>Femte nivå</a:t>
            </a:r>
            <a:endParaRPr lang="en-US" noProof="0" dirty="0"/>
          </a:p>
        </p:txBody>
      </p:sp>
      <p:sp>
        <p:nvSpPr>
          <p:cNvPr id="4" name="Plassholder for dato 3"/>
          <p:cNvSpPr>
            <a:spLocks noGrp="1"/>
          </p:cNvSpPr>
          <p:nvPr>
            <p:ph type="dt" sz="half" idx="2"/>
          </p:nvPr>
        </p:nvSpPr>
        <p:spPr>
          <a:xfrm>
            <a:off x="409322" y="6550559"/>
            <a:ext cx="2743200" cy="307442"/>
          </a:xfrm>
          <a:prstGeom prst="rect">
            <a:avLst/>
          </a:prstGeom>
        </p:spPr>
        <p:txBody>
          <a:bodyPr vert="horz" lIns="0" tIns="0" rIns="0" bIns="0" rtlCol="0" anchor="t" anchorCtr="0"/>
          <a:lstStyle>
            <a:lvl1pPr algn="l">
              <a:defRPr sz="1000">
                <a:solidFill>
                  <a:schemeClr val="accent2"/>
                </a:solidFill>
                <a:latin typeface="Tahoma" charset="0"/>
                <a:ea typeface="Tahoma" charset="0"/>
                <a:cs typeface="Tahoma" charset="0"/>
              </a:defRPr>
            </a:lvl1pPr>
          </a:lstStyle>
          <a:p>
            <a:fld id="{BB6656B1-A1C1-3A4D-AC9E-E001FAFBFE9F}" type="datetime1">
              <a:rPr lang="en-US" noProof="0" smtClean="0"/>
              <a:t>4/12/2020</a:t>
            </a:fld>
            <a:endParaRPr lang="en-US" noProof="0" dirty="0"/>
          </a:p>
        </p:txBody>
      </p:sp>
      <p:sp>
        <p:nvSpPr>
          <p:cNvPr id="5" name="Plassholder for bunntekst 4"/>
          <p:cNvSpPr>
            <a:spLocks noGrp="1"/>
          </p:cNvSpPr>
          <p:nvPr>
            <p:ph type="ftr" sz="quarter" idx="3"/>
          </p:nvPr>
        </p:nvSpPr>
        <p:spPr>
          <a:xfrm>
            <a:off x="4038600" y="6550559"/>
            <a:ext cx="4114800" cy="307442"/>
          </a:xfrm>
          <a:prstGeom prst="rect">
            <a:avLst/>
          </a:prstGeom>
        </p:spPr>
        <p:txBody>
          <a:bodyPr vert="horz" lIns="0" tIns="0" rIns="0" bIns="0" rtlCol="0" anchor="t" anchorCtr="0"/>
          <a:lstStyle>
            <a:lvl1pPr algn="ctr">
              <a:defRPr sz="1000">
                <a:solidFill>
                  <a:schemeClr val="accent2"/>
                </a:solidFill>
                <a:latin typeface="Tahoma" charset="0"/>
                <a:ea typeface="Tahoma" charset="0"/>
                <a:cs typeface="Tahoma" charset="0"/>
              </a:defRPr>
            </a:lvl1pPr>
          </a:lstStyle>
          <a:p>
            <a:r>
              <a:rPr lang="en-US" noProof="0" dirty="0"/>
              <a:t>Footer</a:t>
            </a:r>
          </a:p>
        </p:txBody>
      </p:sp>
      <p:sp>
        <p:nvSpPr>
          <p:cNvPr id="6" name="Plassholder for lysbildenummer 5"/>
          <p:cNvSpPr>
            <a:spLocks noGrp="1"/>
          </p:cNvSpPr>
          <p:nvPr>
            <p:ph type="sldNum" sz="quarter" idx="4"/>
          </p:nvPr>
        </p:nvSpPr>
        <p:spPr>
          <a:xfrm>
            <a:off x="9039478" y="6550559"/>
            <a:ext cx="1866647" cy="307442"/>
          </a:xfrm>
          <a:prstGeom prst="rect">
            <a:avLst/>
          </a:prstGeom>
        </p:spPr>
        <p:txBody>
          <a:bodyPr vert="horz" lIns="0" tIns="0" rIns="0" bIns="0" rtlCol="0" anchor="t" anchorCtr="0"/>
          <a:lstStyle>
            <a:lvl1pPr algn="r">
              <a:defRPr sz="1000">
                <a:solidFill>
                  <a:schemeClr val="accent2"/>
                </a:solidFill>
                <a:latin typeface="Tahoma" charset="0"/>
                <a:ea typeface="Tahoma" charset="0"/>
                <a:cs typeface="Tahoma" charset="0"/>
              </a:defRPr>
            </a:lvl1pPr>
          </a:lstStyle>
          <a:p>
            <a:fld id="{1CAACE74-9F97-CC48-B4CB-2460102901BA}" type="slidenum">
              <a:rPr lang="en-US" noProof="0" smtClean="0"/>
              <a:pPr/>
              <a:t>‹#›</a:t>
            </a:fld>
            <a:endParaRPr lang="en-US" noProof="0" dirty="0"/>
          </a:p>
        </p:txBody>
      </p:sp>
    </p:spTree>
    <p:extLst>
      <p:ext uri="{BB962C8B-B14F-4D97-AF65-F5344CB8AC3E}">
        <p14:creationId xmlns:p14="http://schemas.microsoft.com/office/powerpoint/2010/main" val="237036833"/>
      </p:ext>
    </p:extLst>
  </p:cSld>
  <p:clrMap bg1="lt1" tx1="dk1" bg2="lt2" tx2="dk2" accent1="accent1" accent2="accent2" accent3="accent3" accent4="accent4" accent5="accent5" accent6="accent6" hlink="hlink" folHlink="folHlink"/>
  <p:sldLayoutIdLst>
    <p:sldLayoutId id="2147483660" r:id="rId1"/>
    <p:sldLayoutId id="2147483662" r:id="rId2"/>
    <p:sldLayoutId id="2147483663" r:id="rId3"/>
    <p:sldLayoutId id="2147483669" r:id="rId4"/>
    <p:sldLayoutId id="2147483650" r:id="rId5"/>
    <p:sldLayoutId id="2147483670" r:id="rId6"/>
    <p:sldLayoutId id="2147483664" r:id="rId7"/>
    <p:sldLayoutId id="2147483665" r:id="rId8"/>
    <p:sldLayoutId id="2147483666" r:id="rId9"/>
    <p:sldLayoutId id="2147483668" r:id="rId10"/>
  </p:sldLayoutIdLst>
  <p:hf sldNum="0" hdr="0" ftr="0"/>
  <p:txStyles>
    <p:titleStyle>
      <a:lvl1pPr algn="l" defTabSz="914400" rtl="0" eaLnBrk="1" latinLnBrk="0" hangingPunct="1">
        <a:lnSpc>
          <a:spcPct val="90000"/>
        </a:lnSpc>
        <a:spcBef>
          <a:spcPct val="0"/>
        </a:spcBef>
        <a:buNone/>
        <a:defRPr sz="4400" kern="1200" baseline="0">
          <a:solidFill>
            <a:schemeClr val="tx1"/>
          </a:solidFill>
          <a:latin typeface="Tahoma" charset="0"/>
          <a:ea typeface="Tahoma" charset="0"/>
          <a:cs typeface="Tahoma" charset="0"/>
        </a:defRPr>
      </a:lvl1pPr>
    </p:titleStyle>
    <p:bodyStyle>
      <a:lvl1pPr marL="324000" indent="-324000" algn="l" defTabSz="914400" rtl="0" eaLnBrk="1" latinLnBrk="0" hangingPunct="1">
        <a:lnSpc>
          <a:spcPct val="90000"/>
        </a:lnSpc>
        <a:spcBef>
          <a:spcPts val="1000"/>
        </a:spcBef>
        <a:buSzPct val="90000"/>
        <a:buFontTx/>
        <a:buBlip>
          <a:blip r:embed="rId12"/>
        </a:buBlip>
        <a:defRPr sz="2300" kern="1200">
          <a:solidFill>
            <a:schemeClr val="tx1"/>
          </a:solidFill>
          <a:latin typeface="Tahoma" charset="0"/>
          <a:ea typeface="Tahoma" charset="0"/>
          <a:cs typeface="Tahoma" charset="0"/>
        </a:defRPr>
      </a:lvl1pPr>
      <a:lvl2pPr marL="685800" indent="-228600" algn="l" defTabSz="914400" rtl="0" eaLnBrk="1" latinLnBrk="0" hangingPunct="1">
        <a:lnSpc>
          <a:spcPct val="90000"/>
        </a:lnSpc>
        <a:spcBef>
          <a:spcPts val="500"/>
        </a:spcBef>
        <a:buFont typeface="Arial"/>
        <a:buChar char="•"/>
        <a:defRPr sz="2100" kern="1200">
          <a:solidFill>
            <a:schemeClr val="tx1"/>
          </a:solidFill>
          <a:latin typeface="Tahoma" charset="0"/>
          <a:ea typeface="Tahoma" charset="0"/>
          <a:cs typeface="Tahoma" charset="0"/>
        </a:defRPr>
      </a:lvl2pPr>
      <a:lvl3pPr marL="1143000" indent="-228600" algn="l" defTabSz="914400" rtl="0" eaLnBrk="1" latinLnBrk="0" hangingPunct="1">
        <a:lnSpc>
          <a:spcPct val="90000"/>
        </a:lnSpc>
        <a:spcBef>
          <a:spcPts val="500"/>
        </a:spcBef>
        <a:buFont typeface="Wingdings" charset="2"/>
        <a:buChar char="§"/>
        <a:defRPr sz="1800" kern="1200">
          <a:solidFill>
            <a:schemeClr val="tx1"/>
          </a:solidFill>
          <a:latin typeface="Tahoma" charset="0"/>
          <a:ea typeface="Tahoma" charset="0"/>
          <a:cs typeface="Tahoma" charset="0"/>
        </a:defRPr>
      </a:lvl3pPr>
      <a:lvl4pPr marL="1600200" indent="-228600" algn="l" defTabSz="914400" rtl="0" eaLnBrk="1" latinLnBrk="0" hangingPunct="1">
        <a:lnSpc>
          <a:spcPct val="90000"/>
        </a:lnSpc>
        <a:spcBef>
          <a:spcPts val="500"/>
        </a:spcBef>
        <a:buFont typeface="Arial"/>
        <a:buChar char="•"/>
        <a:defRPr sz="1600" kern="1200" baseline="0">
          <a:solidFill>
            <a:schemeClr val="tx1"/>
          </a:solidFill>
          <a:latin typeface="Tahoma" charset="0"/>
          <a:ea typeface="Tahoma" charset="0"/>
          <a:cs typeface="Tahoma" charset="0"/>
        </a:defRPr>
      </a:lvl4pPr>
      <a:lvl5pPr marL="2057400" indent="-228600" algn="l" defTabSz="914400" rtl="0" eaLnBrk="1" latinLnBrk="0" hangingPunct="1">
        <a:lnSpc>
          <a:spcPct val="90000"/>
        </a:lnSpc>
        <a:spcBef>
          <a:spcPts val="500"/>
        </a:spcBef>
        <a:buFont typeface="Wingdings" charset="2"/>
        <a:buChar char="§"/>
        <a:defRPr sz="1500" kern="1200">
          <a:solidFill>
            <a:schemeClr val="tx1"/>
          </a:solidFill>
          <a:latin typeface="Tahoma" charset="0"/>
          <a:ea typeface="Tahoma" charset="0"/>
          <a:cs typeface="Tahom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Jet_airliner" TargetMode="External"/><Relationship Id="rId2" Type="http://schemas.openxmlformats.org/officeDocument/2006/relationships/image" Target="../media/image7.jpg"/><Relationship Id="rId1" Type="http://schemas.openxmlformats.org/officeDocument/2006/relationships/slideLayout" Target="../slideLayouts/slideLayout7.xml"/><Relationship Id="rId4" Type="http://schemas.openxmlformats.org/officeDocument/2006/relationships/hyperlink" Target="https://creativecommons.org/licenses/by-sa/3.0/"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Undertittel 4"/>
          <p:cNvSpPr>
            <a:spLocks noGrp="1"/>
          </p:cNvSpPr>
          <p:nvPr>
            <p:ph type="subTitle" idx="1"/>
          </p:nvPr>
        </p:nvSpPr>
        <p:spPr/>
        <p:txBody>
          <a:bodyPr/>
          <a:lstStyle/>
          <a:p>
            <a:r>
              <a:rPr lang="en-US" b="1" dirty="0"/>
              <a:t>NAME</a:t>
            </a:r>
            <a:r>
              <a:rPr lang="en-US" dirty="0"/>
              <a:t>, title</a:t>
            </a:r>
          </a:p>
        </p:txBody>
      </p:sp>
      <p:sp>
        <p:nvSpPr>
          <p:cNvPr id="11" name="Plassholder for dato 10"/>
          <p:cNvSpPr>
            <a:spLocks noGrp="1"/>
          </p:cNvSpPr>
          <p:nvPr>
            <p:ph type="dt" sz="half" idx="10"/>
          </p:nvPr>
        </p:nvSpPr>
        <p:spPr/>
        <p:txBody>
          <a:bodyPr/>
          <a:lstStyle/>
          <a:p>
            <a:r>
              <a:rPr lang="en-US" dirty="0"/>
              <a:t>13/04/2020</a:t>
            </a:r>
          </a:p>
          <a:p>
            <a:endParaRPr lang="en-US" dirty="0"/>
          </a:p>
        </p:txBody>
      </p:sp>
      <p:pic>
        <p:nvPicPr>
          <p:cNvPr id="7" name="Plassholder for bilde 6"/>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t="87" b="87"/>
          <a:stretch>
            <a:fillRect/>
          </a:stretch>
        </p:blipFill>
        <p:spPr>
          <a:xfrm>
            <a:off x="406400" y="428625"/>
            <a:ext cx="11366500" cy="5997575"/>
          </a:xfrm>
        </p:spPr>
      </p:pic>
      <p:sp>
        <p:nvSpPr>
          <p:cNvPr id="8" name="Rektangel 7"/>
          <p:cNvSpPr/>
          <p:nvPr/>
        </p:nvSpPr>
        <p:spPr>
          <a:xfrm>
            <a:off x="2597203" y="1828800"/>
            <a:ext cx="7937608" cy="76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pic>
        <p:nvPicPr>
          <p:cNvPr id="9" name="Bild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32932"/>
            <a:ext cx="1895707" cy="1895707"/>
          </a:xfrm>
          <a:prstGeom prst="rect">
            <a:avLst/>
          </a:prstGeom>
        </p:spPr>
      </p:pic>
      <p:sp>
        <p:nvSpPr>
          <p:cNvPr id="2" name="Tittel 1"/>
          <p:cNvSpPr>
            <a:spLocks noGrp="1"/>
          </p:cNvSpPr>
          <p:nvPr>
            <p:ph type="ctrTitle"/>
          </p:nvPr>
        </p:nvSpPr>
        <p:spPr/>
        <p:txBody>
          <a:bodyPr/>
          <a:lstStyle/>
          <a:p>
            <a:r>
              <a:rPr lang="en-US" dirty="0">
                <a:solidFill>
                  <a:schemeClr val="bg2"/>
                </a:solidFill>
              </a:rPr>
              <a:t>Air Traffic scaling, delay- analysis and prediction using </a:t>
            </a:r>
            <a:r>
              <a:rPr lang="en-US" dirty="0" err="1">
                <a:solidFill>
                  <a:schemeClr val="bg2"/>
                </a:solidFill>
              </a:rPr>
              <a:t>pyspark</a:t>
            </a:r>
            <a:r>
              <a:rPr lang="en-US" dirty="0">
                <a:solidFill>
                  <a:schemeClr val="bg2"/>
                </a:solidFill>
              </a:rPr>
              <a:t> on Hadoop Cluster</a:t>
            </a:r>
          </a:p>
        </p:txBody>
      </p:sp>
      <p:sp>
        <p:nvSpPr>
          <p:cNvPr id="12" name="Undertittel 4"/>
          <p:cNvSpPr txBox="1">
            <a:spLocks/>
          </p:cNvSpPr>
          <p:nvPr/>
        </p:nvSpPr>
        <p:spPr>
          <a:xfrm>
            <a:off x="2595600" y="1309816"/>
            <a:ext cx="7937608" cy="398199"/>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SzPct val="90000"/>
              <a:buFontTx/>
              <a:buNone/>
              <a:defRPr sz="1200" b="0" kern="1200">
                <a:solidFill>
                  <a:schemeClr val="tx1"/>
                </a:solidFill>
                <a:latin typeface="Tahoma" charset="0"/>
                <a:ea typeface="Tahoma" charset="0"/>
                <a:cs typeface="Tahoma" charset="0"/>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Tahoma" charset="0"/>
                <a:ea typeface="Tahoma" charset="0"/>
                <a:cs typeface="Tahoma" charset="0"/>
              </a:defRPr>
            </a:lvl2pPr>
            <a:lvl3pPr marL="914400" indent="0" algn="ctr" defTabSz="914400" rtl="0" eaLnBrk="1" latinLnBrk="0" hangingPunct="1">
              <a:lnSpc>
                <a:spcPct val="90000"/>
              </a:lnSpc>
              <a:spcBef>
                <a:spcPts val="500"/>
              </a:spcBef>
              <a:buFont typeface="Wingdings" charset="2"/>
              <a:buNone/>
              <a:defRPr sz="1800" kern="1200">
                <a:solidFill>
                  <a:schemeClr val="tx1"/>
                </a:solidFill>
                <a:latin typeface="Tahoma" charset="0"/>
                <a:ea typeface="Tahoma" charset="0"/>
                <a:cs typeface="Tahoma" charset="0"/>
              </a:defRPr>
            </a:lvl3pPr>
            <a:lvl4pPr marL="1371600" indent="0" algn="ctr" defTabSz="914400" rtl="0" eaLnBrk="1" latinLnBrk="0" hangingPunct="1">
              <a:lnSpc>
                <a:spcPct val="90000"/>
              </a:lnSpc>
              <a:spcBef>
                <a:spcPts val="500"/>
              </a:spcBef>
              <a:buFont typeface="Arial"/>
              <a:buNone/>
              <a:defRPr sz="1600" kern="1200" baseline="0">
                <a:solidFill>
                  <a:schemeClr val="tx1"/>
                </a:solidFill>
                <a:latin typeface="Tahoma" charset="0"/>
                <a:ea typeface="Tahoma" charset="0"/>
                <a:cs typeface="Tahoma" charset="0"/>
              </a:defRPr>
            </a:lvl4pPr>
            <a:lvl5pPr marL="1828800" indent="0" algn="ctr" defTabSz="914400" rtl="0" eaLnBrk="1" latinLnBrk="0" hangingPunct="1">
              <a:lnSpc>
                <a:spcPct val="90000"/>
              </a:lnSpc>
              <a:spcBef>
                <a:spcPts val="500"/>
              </a:spcBef>
              <a:buFont typeface="Wingdings" charset="2"/>
              <a:buNone/>
              <a:defRPr sz="1600" kern="1200">
                <a:solidFill>
                  <a:schemeClr val="tx1"/>
                </a:solidFill>
                <a:latin typeface="Tahoma" charset="0"/>
                <a:ea typeface="Tahoma" charset="0"/>
                <a:cs typeface="Tahoma" charset="0"/>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b="1" dirty="0">
                <a:solidFill>
                  <a:schemeClr val="bg2"/>
                </a:solidFill>
              </a:rPr>
              <a:t>Mohammed Zoher Guniem</a:t>
            </a:r>
          </a:p>
          <a:p>
            <a:r>
              <a:rPr lang="en-GB" b="1" dirty="0" err="1">
                <a:solidFill>
                  <a:schemeClr val="bg2"/>
                </a:solidFill>
              </a:rPr>
              <a:t>Megh</a:t>
            </a:r>
            <a:r>
              <a:rPr lang="en-GB" b="1" dirty="0">
                <a:solidFill>
                  <a:schemeClr val="bg2"/>
                </a:solidFill>
              </a:rPr>
              <a:t> Raj </a:t>
            </a:r>
            <a:r>
              <a:rPr lang="en-GB" b="1" dirty="0" err="1">
                <a:solidFill>
                  <a:schemeClr val="bg2"/>
                </a:solidFill>
              </a:rPr>
              <a:t>Upreti</a:t>
            </a:r>
            <a:endParaRPr lang="en-GB" b="1" dirty="0">
              <a:solidFill>
                <a:schemeClr val="bg2"/>
              </a:solidFill>
            </a:endParaRPr>
          </a:p>
        </p:txBody>
      </p:sp>
    </p:spTree>
    <p:extLst>
      <p:ext uri="{BB962C8B-B14F-4D97-AF65-F5344CB8AC3E}">
        <p14:creationId xmlns:p14="http://schemas.microsoft.com/office/powerpoint/2010/main" val="13115906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Undertittel 5">
            <a:extLst>
              <a:ext uri="{FF2B5EF4-FFF2-40B4-BE49-F238E27FC236}">
                <a16:creationId xmlns:a16="http://schemas.microsoft.com/office/drawing/2014/main" id="{E07135F4-367F-47E6-B528-B1417F767197}"/>
              </a:ext>
            </a:extLst>
          </p:cNvPr>
          <p:cNvSpPr>
            <a:spLocks noGrp="1"/>
          </p:cNvSpPr>
          <p:nvPr>
            <p:ph type="subTitle" idx="1"/>
          </p:nvPr>
        </p:nvSpPr>
        <p:spPr>
          <a:xfrm>
            <a:off x="2597203" y="1424442"/>
            <a:ext cx="7937608" cy="413548"/>
          </a:xfrm>
        </p:spPr>
        <p:txBody>
          <a:bodyPr>
            <a:normAutofit/>
          </a:bodyPr>
          <a:lstStyle/>
          <a:p>
            <a:r>
              <a:rPr lang="en-US" sz="1600" b="1" dirty="0"/>
              <a:t>Delay Analysis</a:t>
            </a:r>
            <a:r>
              <a:rPr lang="en-US" sz="1600" dirty="0"/>
              <a:t>, Implementation and </a:t>
            </a:r>
            <a:r>
              <a:rPr lang="en-US" sz="1600" dirty="0" err="1"/>
              <a:t>challanges</a:t>
            </a:r>
            <a:endParaRPr lang="en-US" sz="1600" dirty="0"/>
          </a:p>
          <a:p>
            <a:endParaRPr lang="nb-NO" sz="1600" dirty="0"/>
          </a:p>
        </p:txBody>
      </p:sp>
      <p:sp>
        <p:nvSpPr>
          <p:cNvPr id="3" name="Plassholder for dato 2"/>
          <p:cNvSpPr>
            <a:spLocks noGrp="1"/>
          </p:cNvSpPr>
          <p:nvPr>
            <p:ph type="dt" sz="half" idx="10"/>
          </p:nvPr>
        </p:nvSpPr>
        <p:spPr/>
        <p:txBody>
          <a:bodyPr/>
          <a:lstStyle/>
          <a:p>
            <a:r>
              <a:rPr lang="en-US" dirty="0"/>
              <a:t>13/04/2020</a:t>
            </a:r>
          </a:p>
          <a:p>
            <a:endParaRPr lang="en-US" noProof="0" dirty="0"/>
          </a:p>
        </p:txBody>
      </p:sp>
      <p:sp>
        <p:nvSpPr>
          <p:cNvPr id="7" name="Plassholder for innhold 2">
            <a:extLst>
              <a:ext uri="{FF2B5EF4-FFF2-40B4-BE49-F238E27FC236}">
                <a16:creationId xmlns:a16="http://schemas.microsoft.com/office/drawing/2014/main" id="{B87F5BCB-1358-4366-80F7-8964EE04A6D9}"/>
              </a:ext>
            </a:extLst>
          </p:cNvPr>
          <p:cNvSpPr txBox="1">
            <a:spLocks/>
          </p:cNvSpPr>
          <p:nvPr/>
        </p:nvSpPr>
        <p:spPr>
          <a:xfrm>
            <a:off x="2597203" y="1937768"/>
            <a:ext cx="7937608" cy="4393010"/>
          </a:xfrm>
          <a:prstGeom prst="rect">
            <a:avLst/>
          </a:prstGeom>
        </p:spPr>
        <p:txBody>
          <a:bodyPr vert="horz" lIns="0" tIns="0" rIns="0" bIns="0" rtlCol="0">
            <a:normAutofit fontScale="92500" lnSpcReduction="10000"/>
          </a:bodyPr>
          <a:lstStyle>
            <a:lvl1pPr marL="324000" indent="-324000" algn="l" defTabSz="914400" rtl="0" eaLnBrk="1" latinLnBrk="0" hangingPunct="1">
              <a:lnSpc>
                <a:spcPct val="90000"/>
              </a:lnSpc>
              <a:spcBef>
                <a:spcPts val="1000"/>
              </a:spcBef>
              <a:buSzPct val="90000"/>
              <a:buFontTx/>
              <a:buBlip>
                <a:blip r:embed="rId2"/>
              </a:buBlip>
              <a:defRPr sz="2300" kern="1200">
                <a:solidFill>
                  <a:schemeClr val="tx1"/>
                </a:solidFill>
                <a:latin typeface="Tahoma" charset="0"/>
                <a:ea typeface="Tahoma" charset="0"/>
                <a:cs typeface="Tahoma" charset="0"/>
              </a:defRPr>
            </a:lvl1pPr>
            <a:lvl2pPr marL="685800" indent="-228600" algn="l" defTabSz="914400" rtl="0" eaLnBrk="1" latinLnBrk="0" hangingPunct="1">
              <a:lnSpc>
                <a:spcPct val="90000"/>
              </a:lnSpc>
              <a:spcBef>
                <a:spcPts val="500"/>
              </a:spcBef>
              <a:buFont typeface="Arial"/>
              <a:buChar char="•"/>
              <a:defRPr sz="2100" kern="1200">
                <a:solidFill>
                  <a:schemeClr val="tx1"/>
                </a:solidFill>
                <a:latin typeface="Tahoma" charset="0"/>
                <a:ea typeface="Tahoma" charset="0"/>
                <a:cs typeface="Tahoma" charset="0"/>
              </a:defRPr>
            </a:lvl2pPr>
            <a:lvl3pPr marL="1143000" indent="-228600" algn="l" defTabSz="914400" rtl="0" eaLnBrk="1" latinLnBrk="0" hangingPunct="1">
              <a:lnSpc>
                <a:spcPct val="90000"/>
              </a:lnSpc>
              <a:spcBef>
                <a:spcPts val="500"/>
              </a:spcBef>
              <a:buFont typeface="Wingdings" charset="2"/>
              <a:buChar char="§"/>
              <a:defRPr sz="1800" kern="1200">
                <a:solidFill>
                  <a:schemeClr val="tx1"/>
                </a:solidFill>
                <a:latin typeface="Tahoma" charset="0"/>
                <a:ea typeface="Tahoma" charset="0"/>
                <a:cs typeface="Tahoma" charset="0"/>
              </a:defRPr>
            </a:lvl3pPr>
            <a:lvl4pPr marL="1600200" indent="-228600" algn="l" defTabSz="914400" rtl="0" eaLnBrk="1" latinLnBrk="0" hangingPunct="1">
              <a:lnSpc>
                <a:spcPct val="90000"/>
              </a:lnSpc>
              <a:spcBef>
                <a:spcPts val="500"/>
              </a:spcBef>
              <a:buFont typeface="Arial"/>
              <a:buChar char="•"/>
              <a:defRPr sz="1600" kern="1200" baseline="0">
                <a:solidFill>
                  <a:schemeClr val="tx1"/>
                </a:solidFill>
                <a:latin typeface="Tahoma" charset="0"/>
                <a:ea typeface="Tahoma" charset="0"/>
                <a:cs typeface="Tahoma" charset="0"/>
              </a:defRPr>
            </a:lvl4pPr>
            <a:lvl5pPr marL="2057400" indent="-228600" algn="l" defTabSz="914400" rtl="0" eaLnBrk="1" latinLnBrk="0" hangingPunct="1">
              <a:lnSpc>
                <a:spcPct val="90000"/>
              </a:lnSpc>
              <a:spcBef>
                <a:spcPts val="500"/>
              </a:spcBef>
              <a:buFont typeface="Wingdings" charset="2"/>
              <a:buChar char="§"/>
              <a:defRPr sz="1500" kern="1200">
                <a:solidFill>
                  <a:schemeClr val="tx1"/>
                </a:solidFill>
                <a:latin typeface="Tahoma" charset="0"/>
                <a:ea typeface="Tahoma" charset="0"/>
                <a:cs typeface="Tahom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800" dirty="0"/>
              <a:t>Power BI Visualization</a:t>
            </a:r>
          </a:p>
          <a:p>
            <a:pPr marL="457200" lvl="1" indent="0">
              <a:buNone/>
            </a:pPr>
            <a:r>
              <a:rPr lang="en-US" sz="1700" dirty="0" err="1"/>
              <a:t>PySpark</a:t>
            </a:r>
            <a:r>
              <a:rPr lang="en-US" sz="1700" dirty="0"/>
              <a:t> </a:t>
            </a:r>
            <a:r>
              <a:rPr lang="en-US" sz="1700" dirty="0" err="1"/>
              <a:t>imporves</a:t>
            </a:r>
            <a:r>
              <a:rPr lang="en-US" sz="1700" dirty="0"/>
              <a:t> the performance of Power BI</a:t>
            </a:r>
          </a:p>
          <a:p>
            <a:pPr marL="914400" lvl="2" indent="0">
              <a:buNone/>
            </a:pPr>
            <a:r>
              <a:rPr lang="en-US" sz="1100" dirty="0"/>
              <a:t>Although Power BI is capable of performing all basic statistics calculations, loading a dataset of a very big size to power BI will harm the speed and user experience of its useful visualization tools.</a:t>
            </a:r>
          </a:p>
          <a:p>
            <a:pPr marL="0" indent="0">
              <a:buNone/>
            </a:pPr>
            <a:r>
              <a:rPr lang="en-US" sz="1800" dirty="0"/>
              <a:t>Grouping delays and its statistics</a:t>
            </a:r>
          </a:p>
          <a:p>
            <a:pPr marL="457200" lvl="1" indent="0">
              <a:buNone/>
            </a:pPr>
            <a:r>
              <a:rPr lang="en-US" sz="1700" dirty="0"/>
              <a:t>Identifying the 5 different delays as target</a:t>
            </a:r>
          </a:p>
          <a:p>
            <a:pPr marL="914400" lvl="2" indent="0">
              <a:buNone/>
            </a:pPr>
            <a:r>
              <a:rPr lang="en-US" sz="1100" dirty="0"/>
              <a:t>Weather delay, NAS delay, Security delay, Carrier Delay and Late aircraft delay, the sum of all delays is also included in case more than one delay is caused on the same flight.</a:t>
            </a:r>
            <a:endParaRPr lang="en-US" sz="1800" dirty="0"/>
          </a:p>
          <a:p>
            <a:pPr marL="457200" lvl="1" indent="0">
              <a:buNone/>
            </a:pPr>
            <a:r>
              <a:rPr lang="en-US" sz="1700" dirty="0"/>
              <a:t>It is interesting to know sum, average, minimum and maximum of all 5 delays</a:t>
            </a:r>
          </a:p>
          <a:p>
            <a:pPr marL="914400" lvl="2" indent="0">
              <a:buNone/>
            </a:pPr>
            <a:r>
              <a:rPr lang="en-US" sz="1100" dirty="0"/>
              <a:t>Mode and median are often equals 0 because most flights has no delay. Minimum is also equals to 0 but we calculated anyway since it’s crucial to know in case the target is experiencing a certain delay as minimum.</a:t>
            </a:r>
          </a:p>
          <a:p>
            <a:pPr marL="457200" lvl="1" indent="0">
              <a:buNone/>
            </a:pPr>
            <a:r>
              <a:rPr lang="en-US" sz="1700" dirty="0"/>
              <a:t>Calculating the statistics</a:t>
            </a:r>
          </a:p>
          <a:p>
            <a:pPr marL="914400" lvl="2" indent="0">
              <a:buNone/>
            </a:pPr>
            <a:r>
              <a:rPr lang="en-US" sz="1100" dirty="0"/>
              <a:t>User provides feature columns like origin and/or destination in single or grouped matter,</a:t>
            </a:r>
          </a:p>
          <a:p>
            <a:pPr marL="914400" lvl="2" indent="0">
              <a:buNone/>
            </a:pPr>
            <a:r>
              <a:rPr lang="en-US" sz="1100" dirty="0"/>
              <a:t>The delay statistics are then grouped and calculated according to the provided feature column(s).</a:t>
            </a:r>
          </a:p>
          <a:p>
            <a:pPr marL="0" indent="0">
              <a:buNone/>
            </a:pPr>
            <a:r>
              <a:rPr lang="en-US" sz="1800" dirty="0"/>
              <a:t>User Input and Output to Power BI</a:t>
            </a:r>
          </a:p>
          <a:p>
            <a:pPr marL="457200" lvl="1" indent="0">
              <a:buNone/>
            </a:pPr>
            <a:r>
              <a:rPr lang="en-US" sz="1700" dirty="0"/>
              <a:t>User Input</a:t>
            </a:r>
          </a:p>
          <a:p>
            <a:pPr marL="914400" lvl="2" indent="0">
              <a:buNone/>
            </a:pPr>
            <a:r>
              <a:rPr lang="en-US" sz="1100" dirty="0"/>
              <a:t>User uses a JSON config file to configure one or more calculation with as many feature columns as wanted.</a:t>
            </a:r>
          </a:p>
          <a:p>
            <a:pPr marL="457200" lvl="1" indent="0">
              <a:buNone/>
            </a:pPr>
            <a:r>
              <a:rPr lang="en-US" sz="1700" dirty="0"/>
              <a:t>Output</a:t>
            </a:r>
          </a:p>
          <a:p>
            <a:pPr marL="914400" lvl="2" indent="0">
              <a:buNone/>
            </a:pPr>
            <a:r>
              <a:rPr lang="en-US" sz="1100" dirty="0"/>
              <a:t>The </a:t>
            </a:r>
            <a:r>
              <a:rPr lang="en-US" sz="1100" dirty="0" err="1"/>
              <a:t>PySpark</a:t>
            </a:r>
            <a:r>
              <a:rPr lang="en-US" sz="1100" dirty="0"/>
              <a:t> script outputs its result calculation in a csv format file, and this file can be used to feed the Power BI model.</a:t>
            </a:r>
          </a:p>
          <a:p>
            <a:pPr lvl="2"/>
            <a:endParaRPr lang="en-US" dirty="0"/>
          </a:p>
        </p:txBody>
      </p:sp>
    </p:spTree>
    <p:extLst>
      <p:ext uri="{BB962C8B-B14F-4D97-AF65-F5344CB8AC3E}">
        <p14:creationId xmlns:p14="http://schemas.microsoft.com/office/powerpoint/2010/main" val="783373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dertittel 2">
            <a:extLst>
              <a:ext uri="{FF2B5EF4-FFF2-40B4-BE49-F238E27FC236}">
                <a16:creationId xmlns:a16="http://schemas.microsoft.com/office/drawing/2014/main" id="{1AA5F961-6BAD-4676-896A-35A2326A5012}"/>
              </a:ext>
            </a:extLst>
          </p:cNvPr>
          <p:cNvSpPr>
            <a:spLocks noGrp="1"/>
          </p:cNvSpPr>
          <p:nvPr>
            <p:ph type="subTitle" idx="1"/>
          </p:nvPr>
        </p:nvSpPr>
        <p:spPr/>
        <p:txBody>
          <a:bodyPr/>
          <a:lstStyle/>
          <a:p>
            <a:r>
              <a:rPr lang="nb-NO" dirty="0"/>
              <a:t>Power BI Model</a:t>
            </a:r>
          </a:p>
        </p:txBody>
      </p:sp>
      <p:sp>
        <p:nvSpPr>
          <p:cNvPr id="4" name="Plassholder for dato 3">
            <a:extLst>
              <a:ext uri="{FF2B5EF4-FFF2-40B4-BE49-F238E27FC236}">
                <a16:creationId xmlns:a16="http://schemas.microsoft.com/office/drawing/2014/main" id="{88366FC9-C1FE-4D8D-8FCF-434922FD31BE}"/>
              </a:ext>
            </a:extLst>
          </p:cNvPr>
          <p:cNvSpPr>
            <a:spLocks noGrp="1"/>
          </p:cNvSpPr>
          <p:nvPr>
            <p:ph type="dt" sz="half" idx="10"/>
          </p:nvPr>
        </p:nvSpPr>
        <p:spPr/>
        <p:txBody>
          <a:bodyPr/>
          <a:lstStyle/>
          <a:p>
            <a:fld id="{D784B492-E262-0C40-8854-40698DF4A8E5}" type="datetime1">
              <a:rPr lang="en-US" noProof="0" smtClean="0"/>
              <a:t>4/12/2020</a:t>
            </a:fld>
            <a:endParaRPr lang="en-US" noProof="0" dirty="0"/>
          </a:p>
        </p:txBody>
      </p:sp>
      <p:pic>
        <p:nvPicPr>
          <p:cNvPr id="9" name="Bilde 8">
            <a:extLst>
              <a:ext uri="{FF2B5EF4-FFF2-40B4-BE49-F238E27FC236}">
                <a16:creationId xmlns:a16="http://schemas.microsoft.com/office/drawing/2014/main" id="{20BDFB1A-2BA0-4DA6-8CA6-F69555A2C446}"/>
              </a:ext>
            </a:extLst>
          </p:cNvPr>
          <p:cNvPicPr>
            <a:picLocks noChangeAspect="1"/>
          </p:cNvPicPr>
          <p:nvPr/>
        </p:nvPicPr>
        <p:blipFill>
          <a:blip r:embed="rId2"/>
          <a:stretch>
            <a:fillRect/>
          </a:stretch>
        </p:blipFill>
        <p:spPr>
          <a:xfrm>
            <a:off x="2597202" y="1968844"/>
            <a:ext cx="7937609" cy="4361934"/>
          </a:xfrm>
          <a:prstGeom prst="rect">
            <a:avLst/>
          </a:prstGeom>
        </p:spPr>
      </p:pic>
    </p:spTree>
    <p:extLst>
      <p:ext uri="{BB962C8B-B14F-4D97-AF65-F5344CB8AC3E}">
        <p14:creationId xmlns:p14="http://schemas.microsoft.com/office/powerpoint/2010/main" val="407039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7931D"/>
        </a:solidFill>
        <a:effectLst/>
      </p:bgPr>
    </p:bg>
    <p:spTree>
      <p:nvGrpSpPr>
        <p:cNvPr id="1" name=""/>
        <p:cNvGrpSpPr/>
        <p:nvPr/>
      </p:nvGrpSpPr>
      <p:grpSpPr>
        <a:xfrm>
          <a:off x="0" y="0"/>
          <a:ext cx="0" cy="0"/>
          <a:chOff x="0" y="0"/>
          <a:chExt cx="0" cy="0"/>
        </a:xfrm>
      </p:grpSpPr>
      <p:sp>
        <p:nvSpPr>
          <p:cNvPr id="5" name="Tittel 4">
            <a:extLst>
              <a:ext uri="{FF2B5EF4-FFF2-40B4-BE49-F238E27FC236}">
                <a16:creationId xmlns:a16="http://schemas.microsoft.com/office/drawing/2014/main" id="{90F1D242-5514-494F-9324-91237530A156}"/>
              </a:ext>
            </a:extLst>
          </p:cNvPr>
          <p:cNvSpPr>
            <a:spLocks noGrp="1"/>
          </p:cNvSpPr>
          <p:nvPr>
            <p:ph type="ctrTitle"/>
          </p:nvPr>
        </p:nvSpPr>
        <p:spPr/>
        <p:txBody>
          <a:bodyPr/>
          <a:lstStyle/>
          <a:p>
            <a:endParaRPr lang="nb-NO"/>
          </a:p>
        </p:txBody>
      </p:sp>
      <p:sp>
        <p:nvSpPr>
          <p:cNvPr id="6" name="Undertittel 5">
            <a:extLst>
              <a:ext uri="{FF2B5EF4-FFF2-40B4-BE49-F238E27FC236}">
                <a16:creationId xmlns:a16="http://schemas.microsoft.com/office/drawing/2014/main" id="{11CFB6B6-FFB7-452C-9E2C-14FB62CAE683}"/>
              </a:ext>
            </a:extLst>
          </p:cNvPr>
          <p:cNvSpPr>
            <a:spLocks noGrp="1"/>
          </p:cNvSpPr>
          <p:nvPr>
            <p:ph type="subTitle" idx="1"/>
          </p:nvPr>
        </p:nvSpPr>
        <p:spPr>
          <a:xfrm>
            <a:off x="2597203" y="1429038"/>
            <a:ext cx="7937608" cy="395168"/>
          </a:xfrm>
        </p:spPr>
        <p:txBody>
          <a:bodyPr>
            <a:normAutofit/>
          </a:bodyPr>
          <a:lstStyle/>
          <a:p>
            <a:r>
              <a:rPr lang="en-US" sz="1600" b="1" dirty="0">
                <a:highlight>
                  <a:srgbClr val="FF0000"/>
                </a:highlight>
              </a:rPr>
              <a:t>Delay Prediction</a:t>
            </a:r>
            <a:r>
              <a:rPr lang="en-US" sz="1600" dirty="0">
                <a:highlight>
                  <a:srgbClr val="FF0000"/>
                </a:highlight>
              </a:rPr>
              <a:t>, Implementation and </a:t>
            </a:r>
            <a:r>
              <a:rPr lang="en-US" sz="1600" dirty="0" err="1">
                <a:highlight>
                  <a:srgbClr val="FF0000"/>
                </a:highlight>
              </a:rPr>
              <a:t>challanges</a:t>
            </a:r>
            <a:endParaRPr lang="en-US" sz="1600" dirty="0">
              <a:highlight>
                <a:srgbClr val="FF0000"/>
              </a:highlight>
            </a:endParaRPr>
          </a:p>
        </p:txBody>
      </p:sp>
      <p:sp>
        <p:nvSpPr>
          <p:cNvPr id="3" name="Plassholder for dato 2"/>
          <p:cNvSpPr>
            <a:spLocks noGrp="1"/>
          </p:cNvSpPr>
          <p:nvPr>
            <p:ph type="dt" sz="half" idx="10"/>
          </p:nvPr>
        </p:nvSpPr>
        <p:spPr/>
        <p:txBody>
          <a:bodyPr/>
          <a:lstStyle/>
          <a:p>
            <a:r>
              <a:rPr lang="en-US" dirty="0"/>
              <a:t>13/04/2020</a:t>
            </a:r>
          </a:p>
          <a:p>
            <a:endParaRPr lang="en-US" dirty="0"/>
          </a:p>
        </p:txBody>
      </p:sp>
    </p:spTree>
    <p:extLst>
      <p:ext uri="{BB962C8B-B14F-4D97-AF65-F5344CB8AC3E}">
        <p14:creationId xmlns:p14="http://schemas.microsoft.com/office/powerpoint/2010/main" val="3413490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a:xfrm>
            <a:off x="1670472" y="1043059"/>
            <a:ext cx="8025619" cy="583562"/>
          </a:xfrm>
        </p:spPr>
        <p:txBody>
          <a:bodyPr/>
          <a:lstStyle/>
          <a:p>
            <a:r>
              <a:rPr lang="en-US" dirty="0"/>
              <a:t>Summary</a:t>
            </a:r>
          </a:p>
        </p:txBody>
      </p:sp>
      <p:sp>
        <p:nvSpPr>
          <p:cNvPr id="3" name="Plassholder for innhold 2"/>
          <p:cNvSpPr>
            <a:spLocks noGrp="1"/>
          </p:cNvSpPr>
          <p:nvPr>
            <p:ph idx="4294967295"/>
          </p:nvPr>
        </p:nvSpPr>
        <p:spPr>
          <a:xfrm>
            <a:off x="1670472" y="1701115"/>
            <a:ext cx="8025619" cy="4600832"/>
          </a:xfrm>
        </p:spPr>
        <p:txBody>
          <a:bodyPr>
            <a:normAutofit fontScale="70000" lnSpcReduction="20000"/>
          </a:bodyPr>
          <a:lstStyle/>
          <a:p>
            <a:pPr marL="0" indent="0">
              <a:buNone/>
            </a:pPr>
            <a:r>
              <a:rPr lang="en-US" sz="2100" dirty="0"/>
              <a:t>Scaling and simulation</a:t>
            </a:r>
          </a:p>
          <a:p>
            <a:pPr marL="457200" lvl="1" indent="0">
              <a:buNone/>
            </a:pPr>
            <a:r>
              <a:rPr lang="en-US" sz="2200" dirty="0"/>
              <a:t>Preparing the data:</a:t>
            </a:r>
          </a:p>
          <a:p>
            <a:pPr marL="914400" lvl="2" indent="0">
              <a:buNone/>
            </a:pPr>
            <a:r>
              <a:rPr lang="en-US" sz="1300" dirty="0"/>
              <a:t>One run on Hadoop cluster, increases the size of dataset to 2,5 GB. Takes about 15 minutes to finish.</a:t>
            </a:r>
          </a:p>
          <a:p>
            <a:pPr marL="457200" lvl="1" indent="0">
              <a:buNone/>
            </a:pPr>
            <a:r>
              <a:rPr lang="en-US" sz="2200" dirty="0"/>
              <a:t>Scaling:</a:t>
            </a:r>
          </a:p>
          <a:p>
            <a:pPr marL="914400" lvl="2" indent="0">
              <a:buNone/>
            </a:pPr>
            <a:r>
              <a:rPr lang="en-US" sz="1300" dirty="0"/>
              <a:t>One run every day on Hadoop cluster to scale data for the day after.</a:t>
            </a:r>
          </a:p>
          <a:p>
            <a:pPr marL="914400" lvl="2" indent="0">
              <a:buNone/>
            </a:pPr>
            <a:r>
              <a:rPr lang="en-US" sz="1300" dirty="0"/>
              <a:t>Outputs 2 json files with size of 200 MB in total, </a:t>
            </a:r>
          </a:p>
          <a:p>
            <a:pPr marL="914400" lvl="2" indent="0">
              <a:buNone/>
            </a:pPr>
            <a:r>
              <a:rPr lang="en-US" sz="1300" dirty="0"/>
              <a:t>The first file is for route information and the second is for position of each route at each minute in </a:t>
            </a:r>
            <a:r>
              <a:rPr lang="en-US" sz="1300" dirty="0" err="1"/>
              <a:t>unix</a:t>
            </a:r>
            <a:r>
              <a:rPr lang="en-US" sz="1300" dirty="0"/>
              <a:t> time.</a:t>
            </a:r>
          </a:p>
          <a:p>
            <a:pPr marL="457200" lvl="1" indent="0">
              <a:buNone/>
            </a:pPr>
            <a:r>
              <a:rPr lang="en-US" sz="2200" dirty="0"/>
              <a:t>Simulation:</a:t>
            </a:r>
          </a:p>
          <a:p>
            <a:pPr marL="914400" lvl="2" indent="0">
              <a:buNone/>
            </a:pPr>
            <a:r>
              <a:rPr lang="en-US" sz="1300" dirty="0"/>
              <a:t>Runs by user on client-side.</a:t>
            </a:r>
          </a:p>
          <a:p>
            <a:pPr marL="914400" lvl="2" indent="0">
              <a:buNone/>
            </a:pPr>
            <a:r>
              <a:rPr lang="en-US" sz="1300" dirty="0"/>
              <a:t>Generates a .gif picture and .</a:t>
            </a:r>
            <a:r>
              <a:rPr lang="en-US" sz="1300" dirty="0" err="1"/>
              <a:t>avi</a:t>
            </a:r>
            <a:r>
              <a:rPr lang="en-US" sz="1300" dirty="0"/>
              <a:t> video. </a:t>
            </a:r>
          </a:p>
          <a:p>
            <a:pPr marL="914400" lvl="2" indent="0">
              <a:buNone/>
            </a:pPr>
            <a:r>
              <a:rPr lang="en-US" sz="1300" dirty="0"/>
              <a:t>Shows the different type of aircrafts and movement of air traffic across the requested area in the requested time limits.</a:t>
            </a:r>
          </a:p>
          <a:p>
            <a:pPr marL="0" indent="0">
              <a:buNone/>
            </a:pPr>
            <a:r>
              <a:rPr lang="en-US" dirty="0"/>
              <a:t>Delay Analysis</a:t>
            </a:r>
          </a:p>
          <a:p>
            <a:pPr marL="457200" lvl="1" indent="0">
              <a:buNone/>
            </a:pPr>
            <a:r>
              <a:rPr lang="en-US" sz="2200" dirty="0"/>
              <a:t>Script design and execution:</a:t>
            </a:r>
          </a:p>
          <a:p>
            <a:pPr marL="914400" lvl="2" indent="0">
              <a:buNone/>
            </a:pPr>
            <a:r>
              <a:rPr lang="en-US" sz="1300" dirty="0"/>
              <a:t>Runs when requested by user on Hadoop cluster, who uses a json file to configure the script. Takes about 15 minutes to run,</a:t>
            </a:r>
          </a:p>
          <a:p>
            <a:pPr marL="914400" lvl="2" indent="0">
              <a:buNone/>
            </a:pPr>
            <a:r>
              <a:rPr lang="en-US" sz="1300" dirty="0"/>
              <a:t>Takes about 15 minutes to finish 10 singles and 1 merged configurable analysis.</a:t>
            </a:r>
          </a:p>
          <a:p>
            <a:pPr marL="457200" lvl="1" indent="0">
              <a:buNone/>
            </a:pPr>
            <a:r>
              <a:rPr lang="en-US" sz="2200" dirty="0"/>
              <a:t>Input and output:</a:t>
            </a:r>
          </a:p>
          <a:p>
            <a:pPr marL="914400" lvl="2" indent="0">
              <a:buNone/>
            </a:pPr>
            <a:r>
              <a:rPr lang="en-US" sz="1300" dirty="0"/>
              <a:t>The entire dataset without any support data is loaded into memory at start, output a file of nearly 5 MB for the analysis mentioned above.</a:t>
            </a:r>
          </a:p>
          <a:p>
            <a:pPr marL="914400" lvl="2" indent="0">
              <a:buNone/>
            </a:pPr>
            <a:r>
              <a:rPr lang="en-US" sz="1300" dirty="0"/>
              <a:t>The output csv files are then loaded into Power BI for visualization.</a:t>
            </a:r>
          </a:p>
          <a:p>
            <a:pPr marL="914400" lvl="2" indent="0">
              <a:buNone/>
            </a:pPr>
            <a:endParaRPr lang="en-US" sz="1300" dirty="0"/>
          </a:p>
          <a:p>
            <a:pPr marL="0" indent="0">
              <a:buNone/>
            </a:pPr>
            <a:r>
              <a:rPr lang="en-US" dirty="0">
                <a:highlight>
                  <a:srgbClr val="FF0000"/>
                </a:highlight>
              </a:rPr>
              <a:t>Delay prediction</a:t>
            </a:r>
          </a:p>
          <a:p>
            <a:pPr marL="457200" lvl="1" indent="0">
              <a:buNone/>
            </a:pPr>
            <a:r>
              <a:rPr lang="en-US" dirty="0">
                <a:highlight>
                  <a:srgbClr val="FF0000"/>
                </a:highlight>
              </a:rPr>
              <a:t>Second level</a:t>
            </a:r>
          </a:p>
          <a:p>
            <a:pPr marL="914400" lvl="2" indent="0">
              <a:buNone/>
            </a:pPr>
            <a:r>
              <a:rPr lang="en-US" dirty="0">
                <a:highlight>
                  <a:srgbClr val="FF0000"/>
                </a:highlight>
              </a:rPr>
              <a:t>Third level</a:t>
            </a:r>
          </a:p>
          <a:p>
            <a:pPr lvl="2"/>
            <a:endParaRPr lang="en-US" dirty="0"/>
          </a:p>
        </p:txBody>
      </p:sp>
      <p:sp>
        <p:nvSpPr>
          <p:cNvPr id="4" name="Plassholder for dato 3"/>
          <p:cNvSpPr>
            <a:spLocks noGrp="1"/>
          </p:cNvSpPr>
          <p:nvPr>
            <p:ph type="dt" sz="half" idx="10"/>
          </p:nvPr>
        </p:nvSpPr>
        <p:spPr/>
        <p:txBody>
          <a:bodyPr/>
          <a:lstStyle/>
          <a:p>
            <a:r>
              <a:rPr lang="en-US" dirty="0"/>
              <a:t>13/04/2020</a:t>
            </a:r>
          </a:p>
        </p:txBody>
      </p:sp>
    </p:spTree>
    <p:extLst>
      <p:ext uri="{BB962C8B-B14F-4D97-AF65-F5344CB8AC3E}">
        <p14:creationId xmlns:p14="http://schemas.microsoft.com/office/powerpoint/2010/main" val="3787123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ssholder for bilde 4"/>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09322" y="428767"/>
            <a:ext cx="11373104" cy="6000465"/>
          </a:xfrm>
        </p:spPr>
      </p:pic>
      <p:pic>
        <p:nvPicPr>
          <p:cNvPr id="4" name="Bild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4945" y="1136132"/>
            <a:ext cx="773517" cy="494260"/>
          </a:xfrm>
          <a:prstGeom prst="rect">
            <a:avLst/>
          </a:prstGeom>
        </p:spPr>
      </p:pic>
      <p:sp>
        <p:nvSpPr>
          <p:cNvPr id="2" name="Plassholder for dato 1"/>
          <p:cNvSpPr>
            <a:spLocks noGrp="1"/>
          </p:cNvSpPr>
          <p:nvPr>
            <p:ph type="dt" sz="half" idx="10"/>
          </p:nvPr>
        </p:nvSpPr>
        <p:spPr/>
        <p:txBody>
          <a:bodyPr/>
          <a:lstStyle/>
          <a:p>
            <a:r>
              <a:rPr lang="en-US" dirty="0"/>
              <a:t>13/04/2020</a:t>
            </a:r>
          </a:p>
          <a:p>
            <a:endParaRPr lang="en-US" noProof="0" dirty="0"/>
          </a:p>
        </p:txBody>
      </p:sp>
      <p:sp>
        <p:nvSpPr>
          <p:cNvPr id="8" name="TekstSylinder 7"/>
          <p:cNvSpPr txBox="1"/>
          <p:nvPr/>
        </p:nvSpPr>
        <p:spPr>
          <a:xfrm>
            <a:off x="2173856" y="1003838"/>
            <a:ext cx="7762623" cy="569387"/>
          </a:xfrm>
          <a:prstGeom prst="rect">
            <a:avLst/>
          </a:prstGeom>
          <a:noFill/>
        </p:spPr>
        <p:txBody>
          <a:bodyPr wrap="square" lIns="0" tIns="0" rIns="0" bIns="0" rtlCol="0">
            <a:spAutoFit/>
          </a:bodyPr>
          <a:lstStyle/>
          <a:p>
            <a:r>
              <a:rPr lang="en-US" sz="3700" dirty="0">
                <a:solidFill>
                  <a:srgbClr val="050F41"/>
                </a:solidFill>
                <a:latin typeface="Tahoma" charset="0"/>
                <a:ea typeface="Tahoma" charset="0"/>
                <a:cs typeface="Tahoma" charset="0"/>
              </a:rPr>
              <a:t>Thanks</a:t>
            </a:r>
          </a:p>
        </p:txBody>
      </p:sp>
      <p:sp>
        <p:nvSpPr>
          <p:cNvPr id="3" name="TekstSylinder 2">
            <a:extLst>
              <a:ext uri="{FF2B5EF4-FFF2-40B4-BE49-F238E27FC236}">
                <a16:creationId xmlns:a16="http://schemas.microsoft.com/office/drawing/2014/main" id="{D9083F55-38B9-4FB2-8D95-8A318978BD63}"/>
              </a:ext>
            </a:extLst>
          </p:cNvPr>
          <p:cNvSpPr txBox="1"/>
          <p:nvPr/>
        </p:nvSpPr>
        <p:spPr>
          <a:xfrm>
            <a:off x="2173856" y="1762897"/>
            <a:ext cx="9177885" cy="553998"/>
          </a:xfrm>
          <a:prstGeom prst="rect">
            <a:avLst/>
          </a:prstGeom>
          <a:noFill/>
        </p:spPr>
        <p:txBody>
          <a:bodyPr wrap="square" lIns="0" tIns="0" rIns="0" bIns="0" rtlCol="0">
            <a:spAutoFit/>
          </a:bodyPr>
          <a:lstStyle/>
          <a:p>
            <a:r>
              <a:rPr lang="nb-NO" dirty="0">
                <a:latin typeface="Tahoma" charset="0"/>
                <a:ea typeface="Tahoma" charset="0"/>
                <a:cs typeface="Tahoma" charset="0"/>
              </a:rPr>
              <a:t>Project </a:t>
            </a:r>
            <a:r>
              <a:rPr lang="nb-NO" dirty="0" err="1">
                <a:latin typeface="Tahoma" charset="0"/>
                <a:ea typeface="Tahoma" charset="0"/>
                <a:cs typeface="Tahoma" charset="0"/>
              </a:rPr>
              <a:t>code</a:t>
            </a:r>
            <a:r>
              <a:rPr lang="nb-NO" dirty="0">
                <a:latin typeface="Tahoma" charset="0"/>
                <a:ea typeface="Tahoma" charset="0"/>
                <a:cs typeface="Tahoma" charset="0"/>
              </a:rPr>
              <a:t>, </a:t>
            </a:r>
            <a:r>
              <a:rPr lang="nb-NO" dirty="0" err="1">
                <a:latin typeface="Tahoma" charset="0"/>
                <a:ea typeface="Tahoma" charset="0"/>
                <a:cs typeface="Tahoma" charset="0"/>
              </a:rPr>
              <a:t>documentation</a:t>
            </a:r>
            <a:r>
              <a:rPr lang="nb-NO" dirty="0">
                <a:latin typeface="Tahoma" charset="0"/>
                <a:ea typeface="Tahoma" charset="0"/>
                <a:cs typeface="Tahoma" charset="0"/>
              </a:rPr>
              <a:t>, Power BI </a:t>
            </a:r>
            <a:r>
              <a:rPr lang="nb-NO" dirty="0" err="1">
                <a:latin typeface="Tahoma" charset="0"/>
                <a:ea typeface="Tahoma" charset="0"/>
                <a:cs typeface="Tahoma" charset="0"/>
              </a:rPr>
              <a:t>model</a:t>
            </a:r>
            <a:r>
              <a:rPr lang="nb-NO">
                <a:latin typeface="Tahoma" charset="0"/>
                <a:ea typeface="Tahoma" charset="0"/>
                <a:cs typeface="Tahoma" charset="0"/>
              </a:rPr>
              <a:t> and </a:t>
            </a:r>
            <a:r>
              <a:rPr lang="nb-NO" dirty="0" err="1">
                <a:latin typeface="Tahoma" charset="0"/>
                <a:ea typeface="Tahoma" charset="0"/>
                <a:cs typeface="Tahoma" charset="0"/>
              </a:rPr>
              <a:t>examples</a:t>
            </a:r>
            <a:r>
              <a:rPr lang="nb-NO" dirty="0">
                <a:latin typeface="Tahoma" charset="0"/>
                <a:ea typeface="Tahoma" charset="0"/>
                <a:cs typeface="Tahoma" charset="0"/>
              </a:rPr>
              <a:t> </a:t>
            </a:r>
            <a:r>
              <a:rPr lang="nb-NO" dirty="0" err="1">
                <a:latin typeface="Tahoma" charset="0"/>
                <a:ea typeface="Tahoma" charset="0"/>
                <a:cs typeface="Tahoma" charset="0"/>
              </a:rPr>
              <a:t>will</a:t>
            </a:r>
            <a:r>
              <a:rPr lang="nb-NO" dirty="0">
                <a:latin typeface="Tahoma" charset="0"/>
                <a:ea typeface="Tahoma" charset="0"/>
                <a:cs typeface="Tahoma" charset="0"/>
              </a:rPr>
              <a:t> </a:t>
            </a:r>
            <a:r>
              <a:rPr lang="nb-NO" dirty="0" err="1">
                <a:latin typeface="Tahoma" charset="0"/>
                <a:ea typeface="Tahoma" charset="0"/>
                <a:cs typeface="Tahoma" charset="0"/>
              </a:rPr>
              <a:t>soon</a:t>
            </a:r>
            <a:r>
              <a:rPr lang="nb-NO" dirty="0">
                <a:latin typeface="Tahoma" charset="0"/>
                <a:ea typeface="Tahoma" charset="0"/>
                <a:cs typeface="Tahoma" charset="0"/>
              </a:rPr>
              <a:t> be </a:t>
            </a:r>
            <a:r>
              <a:rPr lang="nb-NO" dirty="0" err="1">
                <a:latin typeface="Tahoma" charset="0"/>
                <a:ea typeface="Tahoma" charset="0"/>
                <a:cs typeface="Tahoma" charset="0"/>
              </a:rPr>
              <a:t>available</a:t>
            </a:r>
            <a:r>
              <a:rPr lang="nb-NO" dirty="0">
                <a:latin typeface="Tahoma" charset="0"/>
                <a:ea typeface="Tahoma" charset="0"/>
                <a:cs typeface="Tahoma" charset="0"/>
              </a:rPr>
              <a:t> in report and </a:t>
            </a:r>
            <a:r>
              <a:rPr lang="nb-NO" dirty="0" err="1">
                <a:latin typeface="Tahoma" charset="0"/>
                <a:ea typeface="Tahoma" charset="0"/>
                <a:cs typeface="Tahoma" charset="0"/>
              </a:rPr>
              <a:t>on</a:t>
            </a:r>
            <a:r>
              <a:rPr lang="nb-NO" dirty="0">
                <a:latin typeface="Tahoma" charset="0"/>
                <a:ea typeface="Tahoma" charset="0"/>
                <a:cs typeface="Tahoma" charset="0"/>
              </a:rPr>
              <a:t> </a:t>
            </a:r>
            <a:r>
              <a:rPr lang="nb-NO" dirty="0" err="1">
                <a:latin typeface="Tahoma" charset="0"/>
                <a:ea typeface="Tahoma" charset="0"/>
                <a:cs typeface="Tahoma" charset="0"/>
              </a:rPr>
              <a:t>Github</a:t>
            </a:r>
            <a:r>
              <a:rPr lang="nb-NO" dirty="0">
                <a:latin typeface="Tahoma" charset="0"/>
                <a:ea typeface="Tahoma" charset="0"/>
                <a:cs typeface="Tahoma" charset="0"/>
              </a:rPr>
              <a:t> </a:t>
            </a:r>
            <a:r>
              <a:rPr lang="nb-NO" dirty="0" err="1">
                <a:latin typeface="Tahoma" charset="0"/>
                <a:ea typeface="Tahoma" charset="0"/>
                <a:cs typeface="Tahoma" charset="0"/>
              </a:rPr>
              <a:t>repository</a:t>
            </a:r>
            <a:r>
              <a:rPr lang="nb-NO" dirty="0">
                <a:latin typeface="Tahoma" charset="0"/>
                <a:ea typeface="Tahoma" charset="0"/>
                <a:cs typeface="Tahoma" charset="0"/>
              </a:rPr>
              <a:t>.</a:t>
            </a:r>
          </a:p>
        </p:txBody>
      </p:sp>
    </p:spTree>
    <p:extLst>
      <p:ext uri="{BB962C8B-B14F-4D97-AF65-F5344CB8AC3E}">
        <p14:creationId xmlns:p14="http://schemas.microsoft.com/office/powerpoint/2010/main" val="904031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ittel 2"/>
          <p:cNvSpPr>
            <a:spLocks noGrp="1"/>
          </p:cNvSpPr>
          <p:nvPr>
            <p:ph type="ctrTitle"/>
          </p:nvPr>
        </p:nvSpPr>
        <p:spPr>
          <a:xfrm>
            <a:off x="2597203" y="1972962"/>
            <a:ext cx="7937608" cy="4032422"/>
          </a:xfrm>
        </p:spPr>
        <p:txBody>
          <a:bodyPr>
            <a:normAutofit/>
          </a:bodyPr>
          <a:lstStyle/>
          <a:p>
            <a:pPr>
              <a:lnSpc>
                <a:spcPct val="100000"/>
              </a:lnSpc>
            </a:pPr>
            <a:r>
              <a:rPr lang="en-US" sz="2000" dirty="0"/>
              <a:t>- Scaling our dataset with respect to UTC time and geographic position at flight.</a:t>
            </a:r>
            <a:br>
              <a:rPr lang="en-US" sz="2000" dirty="0"/>
            </a:br>
            <a:br>
              <a:rPr lang="en-US" sz="2000" dirty="0"/>
            </a:br>
            <a:r>
              <a:rPr lang="en-US" sz="2000" dirty="0"/>
              <a:t>- Scaled data is served to the user by providing a time interval and the geographic coordinates of the Lower Left Corner, LLC and Upper Right Corner, URC.</a:t>
            </a:r>
            <a:br>
              <a:rPr lang="en-US" sz="2000" dirty="0"/>
            </a:br>
            <a:br>
              <a:rPr lang="en-US" sz="2000" dirty="0"/>
            </a:br>
            <a:r>
              <a:rPr lang="en-US" sz="2000" dirty="0"/>
              <a:t>- There exist a huge need to provide realistic data for air traffic analyzation and simulation. Scaling big datasets in an efficient way is essential for these modern air traffic application.</a:t>
            </a:r>
          </a:p>
        </p:txBody>
      </p:sp>
      <p:sp>
        <p:nvSpPr>
          <p:cNvPr id="13" name="Undertittel 12"/>
          <p:cNvSpPr>
            <a:spLocks noGrp="1"/>
          </p:cNvSpPr>
          <p:nvPr>
            <p:ph type="subTitle" idx="1"/>
          </p:nvPr>
        </p:nvSpPr>
        <p:spPr/>
        <p:txBody>
          <a:bodyPr/>
          <a:lstStyle/>
          <a:p>
            <a:r>
              <a:rPr lang="en-US" b="1" dirty="0"/>
              <a:t>Scaling and simulation</a:t>
            </a:r>
            <a:r>
              <a:rPr lang="en-US" dirty="0"/>
              <a:t>, USE CASE - I</a:t>
            </a:r>
          </a:p>
        </p:txBody>
      </p:sp>
      <p:sp>
        <p:nvSpPr>
          <p:cNvPr id="14" name="Plassholder for dato 13"/>
          <p:cNvSpPr>
            <a:spLocks noGrp="1"/>
          </p:cNvSpPr>
          <p:nvPr>
            <p:ph type="dt" sz="half" idx="10"/>
          </p:nvPr>
        </p:nvSpPr>
        <p:spPr/>
        <p:txBody>
          <a:bodyPr/>
          <a:lstStyle/>
          <a:p>
            <a:r>
              <a:rPr lang="en-US" dirty="0"/>
              <a:t>13/04/2020</a:t>
            </a:r>
          </a:p>
          <a:p>
            <a:endParaRPr lang="en-US" dirty="0"/>
          </a:p>
        </p:txBody>
      </p:sp>
    </p:spTree>
    <p:extLst>
      <p:ext uri="{BB962C8B-B14F-4D97-AF65-F5344CB8AC3E}">
        <p14:creationId xmlns:p14="http://schemas.microsoft.com/office/powerpoint/2010/main" val="34934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ctrTitle"/>
          </p:nvPr>
        </p:nvSpPr>
        <p:spPr>
          <a:xfrm>
            <a:off x="2597203" y="1915298"/>
            <a:ext cx="7937608" cy="2718174"/>
          </a:xfrm>
        </p:spPr>
        <p:txBody>
          <a:bodyPr>
            <a:noAutofit/>
          </a:bodyPr>
          <a:lstStyle/>
          <a:p>
            <a:pPr>
              <a:lnSpc>
                <a:spcPct val="100000"/>
              </a:lnSpc>
            </a:pPr>
            <a:r>
              <a:rPr lang="en-US" sz="2000" dirty="0"/>
              <a:t>- An arrangement of some basic statistics of the 5 different delays into categories extracted from other target columns like origin and destination </a:t>
            </a:r>
            <a:r>
              <a:rPr lang="en-US" sz="2000" dirty="0" err="1"/>
              <a:t>etc</a:t>
            </a:r>
            <a:r>
              <a:rPr lang="en-US" sz="2000" dirty="0"/>
              <a:t>…</a:t>
            </a:r>
            <a:br>
              <a:rPr lang="en-US" sz="2000" dirty="0"/>
            </a:br>
            <a:br>
              <a:rPr lang="en-US" sz="2000" dirty="0"/>
            </a:br>
            <a:r>
              <a:rPr lang="en-US" sz="2000" dirty="0"/>
              <a:t>- The output is used to feed a Power BI model which helps the user to easily view and analyze the distribution of delays over any target category.</a:t>
            </a:r>
            <a:br>
              <a:rPr lang="en-US" sz="2000" dirty="0"/>
            </a:br>
            <a:br>
              <a:rPr lang="en-US" sz="2000" dirty="0"/>
            </a:br>
            <a:r>
              <a:rPr lang="en-US" sz="2000" dirty="0"/>
              <a:t>- Categories can also be merged together of one or more csv columns, like route between states, </a:t>
            </a:r>
            <a:r>
              <a:rPr lang="en-US" sz="2000" dirty="0" err="1"/>
              <a:t>citites</a:t>
            </a:r>
            <a:r>
              <a:rPr lang="en-US" sz="2000" dirty="0"/>
              <a:t> or airports.</a:t>
            </a:r>
            <a:br>
              <a:rPr lang="en-US" sz="2000" dirty="0"/>
            </a:br>
            <a:br>
              <a:rPr lang="en-US" sz="2000" dirty="0"/>
            </a:br>
            <a:r>
              <a:rPr lang="en-US" sz="2000" dirty="0"/>
              <a:t>- This improves the speed of the power BI model and the overall experience of the user, because the </a:t>
            </a:r>
            <a:r>
              <a:rPr lang="en-US" sz="2000" dirty="0" err="1"/>
              <a:t>pyspark</a:t>
            </a:r>
            <a:r>
              <a:rPr lang="en-US" sz="2000" dirty="0"/>
              <a:t> script can be configured with more target delay analysis using a json config file. </a:t>
            </a:r>
          </a:p>
        </p:txBody>
      </p:sp>
      <p:sp>
        <p:nvSpPr>
          <p:cNvPr id="13" name="Undertittel 12"/>
          <p:cNvSpPr>
            <a:spLocks noGrp="1"/>
          </p:cNvSpPr>
          <p:nvPr>
            <p:ph type="subTitle" idx="1"/>
          </p:nvPr>
        </p:nvSpPr>
        <p:spPr/>
        <p:txBody>
          <a:bodyPr/>
          <a:lstStyle/>
          <a:p>
            <a:r>
              <a:rPr lang="en-US" b="1" dirty="0"/>
              <a:t>Delay Analysis</a:t>
            </a:r>
            <a:r>
              <a:rPr lang="en-US" dirty="0"/>
              <a:t>, USE CASE - II</a:t>
            </a:r>
          </a:p>
        </p:txBody>
      </p:sp>
      <p:sp>
        <p:nvSpPr>
          <p:cNvPr id="14" name="Plassholder for dato 13"/>
          <p:cNvSpPr>
            <a:spLocks noGrp="1"/>
          </p:cNvSpPr>
          <p:nvPr>
            <p:ph type="dt" sz="half" idx="10"/>
          </p:nvPr>
        </p:nvSpPr>
        <p:spPr/>
        <p:txBody>
          <a:bodyPr/>
          <a:lstStyle/>
          <a:p>
            <a:r>
              <a:rPr lang="en-US" dirty="0"/>
              <a:t>13/04/2020</a:t>
            </a:r>
          </a:p>
          <a:p>
            <a:endParaRPr lang="en-US" dirty="0"/>
          </a:p>
        </p:txBody>
      </p:sp>
    </p:spTree>
    <p:extLst>
      <p:ext uri="{BB962C8B-B14F-4D97-AF65-F5344CB8AC3E}">
        <p14:creationId xmlns:p14="http://schemas.microsoft.com/office/powerpoint/2010/main" val="2815570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ctrTitle"/>
          </p:nvPr>
        </p:nvSpPr>
        <p:spPr/>
        <p:txBody>
          <a:bodyPr>
            <a:normAutofit/>
          </a:bodyPr>
          <a:lstStyle/>
          <a:p>
            <a:pPr>
              <a:lnSpc>
                <a:spcPct val="100000"/>
              </a:lnSpc>
            </a:pPr>
            <a:endParaRPr lang="en-US" sz="2000" dirty="0"/>
          </a:p>
        </p:txBody>
      </p:sp>
      <p:sp>
        <p:nvSpPr>
          <p:cNvPr id="13" name="Undertittel 12"/>
          <p:cNvSpPr>
            <a:spLocks noGrp="1"/>
          </p:cNvSpPr>
          <p:nvPr>
            <p:ph type="subTitle" idx="1"/>
          </p:nvPr>
        </p:nvSpPr>
        <p:spPr/>
        <p:txBody>
          <a:bodyPr/>
          <a:lstStyle/>
          <a:p>
            <a:r>
              <a:rPr lang="en-US" b="1" dirty="0">
                <a:highlight>
                  <a:srgbClr val="FF0000"/>
                </a:highlight>
              </a:rPr>
              <a:t>Delay prediction</a:t>
            </a:r>
            <a:r>
              <a:rPr lang="en-US" dirty="0">
                <a:highlight>
                  <a:srgbClr val="FF0000"/>
                </a:highlight>
              </a:rPr>
              <a:t>, USE CASE III</a:t>
            </a:r>
          </a:p>
        </p:txBody>
      </p:sp>
      <p:sp>
        <p:nvSpPr>
          <p:cNvPr id="14" name="Plassholder for dato 13"/>
          <p:cNvSpPr>
            <a:spLocks noGrp="1"/>
          </p:cNvSpPr>
          <p:nvPr>
            <p:ph type="dt" sz="half" idx="10"/>
          </p:nvPr>
        </p:nvSpPr>
        <p:spPr/>
        <p:txBody>
          <a:bodyPr/>
          <a:lstStyle/>
          <a:p>
            <a:r>
              <a:rPr lang="en-US" dirty="0"/>
              <a:t>13/04/2020</a:t>
            </a:r>
          </a:p>
          <a:p>
            <a:endParaRPr lang="en-US" dirty="0"/>
          </a:p>
        </p:txBody>
      </p:sp>
    </p:spTree>
    <p:extLst>
      <p:ext uri="{BB962C8B-B14F-4D97-AF65-F5344CB8AC3E}">
        <p14:creationId xmlns:p14="http://schemas.microsoft.com/office/powerpoint/2010/main" val="827074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p:cNvSpPr>
            <a:spLocks noGrp="1"/>
          </p:cNvSpPr>
          <p:nvPr>
            <p:ph type="title"/>
          </p:nvPr>
        </p:nvSpPr>
        <p:spPr/>
        <p:txBody>
          <a:bodyPr/>
          <a:lstStyle/>
          <a:p>
            <a:r>
              <a:rPr lang="en-US" dirty="0">
                <a:highlight>
                  <a:srgbClr val="FF0000"/>
                </a:highlight>
              </a:rPr>
              <a:t>Related Work</a:t>
            </a:r>
          </a:p>
        </p:txBody>
      </p:sp>
      <p:sp>
        <p:nvSpPr>
          <p:cNvPr id="4" name="Plassholder for dato 3"/>
          <p:cNvSpPr>
            <a:spLocks noGrp="1"/>
          </p:cNvSpPr>
          <p:nvPr>
            <p:ph type="dt" sz="half" idx="10"/>
          </p:nvPr>
        </p:nvSpPr>
        <p:spPr/>
        <p:txBody>
          <a:bodyPr/>
          <a:lstStyle/>
          <a:p>
            <a:r>
              <a:rPr lang="en-US" dirty="0"/>
              <a:t>13/04/2020</a:t>
            </a:r>
          </a:p>
          <a:p>
            <a:endParaRPr lang="en-US" dirty="0"/>
          </a:p>
        </p:txBody>
      </p:sp>
      <p:sp>
        <p:nvSpPr>
          <p:cNvPr id="7" name="Plassholder for tekst 6"/>
          <p:cNvSpPr>
            <a:spLocks noGrp="1"/>
          </p:cNvSpPr>
          <p:nvPr>
            <p:ph type="body" sz="quarter" idx="14"/>
          </p:nvPr>
        </p:nvSpPr>
        <p:spPr/>
        <p:txBody>
          <a:bodyPr>
            <a:normAutofit/>
          </a:bodyPr>
          <a:lstStyle/>
          <a:p>
            <a:r>
              <a:rPr lang="en-US" dirty="0">
                <a:highlight>
                  <a:srgbClr val="FF0000"/>
                </a:highlight>
              </a:rPr>
              <a:t>Scaling and simulation</a:t>
            </a:r>
          </a:p>
          <a:p>
            <a:pPr lvl="1"/>
            <a:r>
              <a:rPr lang="en-US" dirty="0">
                <a:highlight>
                  <a:srgbClr val="FF0000"/>
                </a:highlight>
              </a:rPr>
              <a:t>Second level</a:t>
            </a:r>
          </a:p>
          <a:p>
            <a:pPr lvl="2"/>
            <a:r>
              <a:rPr lang="en-US" dirty="0">
                <a:highlight>
                  <a:srgbClr val="FF0000"/>
                </a:highlight>
              </a:rPr>
              <a:t>Third level</a:t>
            </a:r>
          </a:p>
          <a:p>
            <a:pPr lvl="2"/>
            <a:endParaRPr lang="en-US" dirty="0">
              <a:highlight>
                <a:srgbClr val="FF0000"/>
              </a:highlight>
            </a:endParaRPr>
          </a:p>
          <a:p>
            <a:r>
              <a:rPr lang="en-US" dirty="0">
                <a:highlight>
                  <a:srgbClr val="FF0000"/>
                </a:highlight>
              </a:rPr>
              <a:t>Delay analysis</a:t>
            </a:r>
          </a:p>
          <a:p>
            <a:pPr lvl="1"/>
            <a:r>
              <a:rPr lang="en-US" dirty="0">
                <a:highlight>
                  <a:srgbClr val="FF0000"/>
                </a:highlight>
              </a:rPr>
              <a:t>Second level</a:t>
            </a:r>
          </a:p>
          <a:p>
            <a:pPr lvl="2"/>
            <a:r>
              <a:rPr lang="en-US" dirty="0">
                <a:highlight>
                  <a:srgbClr val="FF0000"/>
                </a:highlight>
              </a:rPr>
              <a:t>Third level</a:t>
            </a:r>
          </a:p>
          <a:p>
            <a:pPr lvl="2"/>
            <a:endParaRPr lang="en-US" dirty="0">
              <a:highlight>
                <a:srgbClr val="FF0000"/>
              </a:highlight>
            </a:endParaRPr>
          </a:p>
          <a:p>
            <a:r>
              <a:rPr lang="en-US" dirty="0">
                <a:highlight>
                  <a:srgbClr val="FF0000"/>
                </a:highlight>
              </a:rPr>
              <a:t>Delay Prediction</a:t>
            </a:r>
          </a:p>
          <a:p>
            <a:pPr lvl="1"/>
            <a:r>
              <a:rPr lang="en-US" dirty="0">
                <a:highlight>
                  <a:srgbClr val="FF0000"/>
                </a:highlight>
              </a:rPr>
              <a:t>Second level</a:t>
            </a:r>
          </a:p>
          <a:p>
            <a:pPr lvl="2"/>
            <a:r>
              <a:rPr lang="en-US" dirty="0">
                <a:highlight>
                  <a:srgbClr val="FF0000"/>
                </a:highlight>
              </a:rPr>
              <a:t>Third level</a:t>
            </a:r>
          </a:p>
          <a:p>
            <a:pPr lvl="2"/>
            <a:endParaRPr lang="en-US" dirty="0"/>
          </a:p>
        </p:txBody>
      </p:sp>
      <p:pic>
        <p:nvPicPr>
          <p:cNvPr id="3" name="Bilde 2" descr="Et bilde som inneholder utendørs, fly, transport, luftfartøy&#10;&#10;Automatisk generert beskrivelse">
            <a:extLst>
              <a:ext uri="{FF2B5EF4-FFF2-40B4-BE49-F238E27FC236}">
                <a16:creationId xmlns:a16="http://schemas.microsoft.com/office/drawing/2014/main" id="{8E1A0064-FE5A-4AA1-A69F-ACEA31B1F1D0}"/>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271402" y="440963"/>
            <a:ext cx="5492967" cy="5848380"/>
          </a:xfrm>
          <a:prstGeom prst="rect">
            <a:avLst/>
          </a:prstGeom>
        </p:spPr>
      </p:pic>
      <p:sp>
        <p:nvSpPr>
          <p:cNvPr id="5" name="TekstSylinder 4">
            <a:extLst>
              <a:ext uri="{FF2B5EF4-FFF2-40B4-BE49-F238E27FC236}">
                <a16:creationId xmlns:a16="http://schemas.microsoft.com/office/drawing/2014/main" id="{35D11F53-C90D-4C35-A65B-872AAACDE63A}"/>
              </a:ext>
            </a:extLst>
          </p:cNvPr>
          <p:cNvSpPr txBox="1"/>
          <p:nvPr/>
        </p:nvSpPr>
        <p:spPr>
          <a:xfrm>
            <a:off x="6271402" y="6289343"/>
            <a:ext cx="5492967" cy="138499"/>
          </a:xfrm>
          <a:prstGeom prst="rect">
            <a:avLst/>
          </a:prstGeom>
          <a:noFill/>
        </p:spPr>
        <p:txBody>
          <a:bodyPr wrap="square" lIns="0" tIns="0" rIns="0" bIns="0" rtlCol="0">
            <a:spAutoFit/>
          </a:bodyPr>
          <a:lstStyle/>
          <a:p>
            <a:r>
              <a:rPr lang="nb-NO" sz="900">
                <a:hlinkClick r:id="rId3" tooltip="https://en.wikipedia.org/wiki/Jet_airliner"/>
              </a:rPr>
              <a:t>Dette bildet</a:t>
            </a:r>
            <a:r>
              <a:rPr lang="nb-NO" sz="900"/>
              <a:t> av Ukjent forfatter er lisensiert under </a:t>
            </a:r>
            <a:r>
              <a:rPr lang="nb-NO" sz="900">
                <a:hlinkClick r:id="rId4" tooltip="https://creativecommons.org/licenses/by-sa/3.0/"/>
              </a:rPr>
              <a:t>CC BY-SA</a:t>
            </a:r>
            <a:endParaRPr lang="nb-NO" sz="900"/>
          </a:p>
        </p:txBody>
      </p:sp>
    </p:spTree>
    <p:extLst>
      <p:ext uri="{BB962C8B-B14F-4D97-AF65-F5344CB8AC3E}">
        <p14:creationId xmlns:p14="http://schemas.microsoft.com/office/powerpoint/2010/main" val="166587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tel 2"/>
          <p:cNvSpPr>
            <a:spLocks noGrp="1"/>
          </p:cNvSpPr>
          <p:nvPr>
            <p:ph type="ctrTitle"/>
          </p:nvPr>
        </p:nvSpPr>
        <p:spPr/>
        <p:txBody>
          <a:bodyPr>
            <a:normAutofit fontScale="90000"/>
          </a:bodyPr>
          <a:lstStyle/>
          <a:p>
            <a:pPr>
              <a:lnSpc>
                <a:spcPct val="150000"/>
              </a:lnSpc>
            </a:pPr>
            <a:r>
              <a:rPr lang="en-US" sz="1600" dirty="0"/>
              <a:t>- Main dataset</a:t>
            </a:r>
            <a:br>
              <a:rPr lang="en-US" sz="1600" dirty="0"/>
            </a:br>
            <a:r>
              <a:rPr lang="en-US" sz="1600" dirty="0"/>
              <a:t>Open Source CSV files from the </a:t>
            </a:r>
            <a:r>
              <a:rPr lang="en-GB" sz="1600" dirty="0"/>
              <a:t>Bureau of Transportation Statistics which includes all of the domestic flights in the USA from 2019.</a:t>
            </a:r>
            <a:br>
              <a:rPr lang="en-GB" sz="1600" dirty="0"/>
            </a:br>
            <a:r>
              <a:rPr lang="en-GB" sz="1600" dirty="0"/>
              <a:t>Size can vary according to the need, In our case about 1.88 GB.</a:t>
            </a:r>
            <a:br>
              <a:rPr lang="en-GB" sz="1600" dirty="0"/>
            </a:br>
            <a:br>
              <a:rPr lang="en-GB" sz="1600" dirty="0"/>
            </a:br>
            <a:r>
              <a:rPr lang="en-GB" sz="1600" dirty="0"/>
              <a:t>- Support dataset</a:t>
            </a:r>
            <a:br>
              <a:rPr lang="en-GB" sz="1600" dirty="0"/>
            </a:br>
            <a:r>
              <a:rPr lang="en-GB" sz="1600" dirty="0"/>
              <a:t>In order to include airport’s latitude and longitude in addition to time zone information, We use a support dataset from the same source which is about 1,17 MB in size.</a:t>
            </a:r>
            <a:endParaRPr lang="en-US" sz="1600" dirty="0"/>
          </a:p>
        </p:txBody>
      </p:sp>
      <p:sp>
        <p:nvSpPr>
          <p:cNvPr id="13" name="Undertittel 12"/>
          <p:cNvSpPr>
            <a:spLocks noGrp="1"/>
          </p:cNvSpPr>
          <p:nvPr>
            <p:ph type="subTitle" idx="1"/>
          </p:nvPr>
        </p:nvSpPr>
        <p:spPr/>
        <p:txBody>
          <a:bodyPr/>
          <a:lstStyle/>
          <a:p>
            <a:r>
              <a:rPr lang="en-US" b="1" dirty="0"/>
              <a:t>Dataset(s)</a:t>
            </a:r>
            <a:endParaRPr lang="en-US" dirty="0"/>
          </a:p>
        </p:txBody>
      </p:sp>
      <p:sp>
        <p:nvSpPr>
          <p:cNvPr id="14" name="Plassholder for dato 13"/>
          <p:cNvSpPr>
            <a:spLocks noGrp="1"/>
          </p:cNvSpPr>
          <p:nvPr>
            <p:ph type="dt" sz="half" idx="10"/>
          </p:nvPr>
        </p:nvSpPr>
        <p:spPr/>
        <p:txBody>
          <a:bodyPr/>
          <a:lstStyle/>
          <a:p>
            <a:r>
              <a:rPr lang="en-US" dirty="0"/>
              <a:t>13/04/2020</a:t>
            </a:r>
          </a:p>
          <a:p>
            <a:endParaRPr lang="en-US" dirty="0"/>
          </a:p>
        </p:txBody>
      </p:sp>
    </p:spTree>
    <p:extLst>
      <p:ext uri="{BB962C8B-B14F-4D97-AF65-F5344CB8AC3E}">
        <p14:creationId xmlns:p14="http://schemas.microsoft.com/office/powerpoint/2010/main" val="2097705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Undertittel 3"/>
          <p:cNvSpPr>
            <a:spLocks noGrp="1"/>
          </p:cNvSpPr>
          <p:nvPr>
            <p:ph type="subTitle" idx="1"/>
          </p:nvPr>
        </p:nvSpPr>
        <p:spPr/>
        <p:txBody>
          <a:bodyPr/>
          <a:lstStyle/>
          <a:p>
            <a:r>
              <a:rPr lang="en-US" b="1" dirty="0"/>
              <a:t>Dataset(s)</a:t>
            </a:r>
            <a:r>
              <a:rPr lang="en-US" dirty="0"/>
              <a:t>, strengths and weaknesses</a:t>
            </a:r>
          </a:p>
        </p:txBody>
      </p:sp>
      <p:sp>
        <p:nvSpPr>
          <p:cNvPr id="18" name="Plassholder for dato 17"/>
          <p:cNvSpPr>
            <a:spLocks noGrp="1"/>
          </p:cNvSpPr>
          <p:nvPr>
            <p:ph type="dt" sz="half" idx="10"/>
          </p:nvPr>
        </p:nvSpPr>
        <p:spPr/>
        <p:txBody>
          <a:bodyPr/>
          <a:lstStyle/>
          <a:p>
            <a:r>
              <a:rPr lang="en-US" dirty="0"/>
              <a:t>13/04/2020</a:t>
            </a:r>
          </a:p>
          <a:p>
            <a:endParaRPr lang="en-US" dirty="0"/>
          </a:p>
        </p:txBody>
      </p:sp>
      <p:sp>
        <p:nvSpPr>
          <p:cNvPr id="7" name="Rektangel 6"/>
          <p:cNvSpPr/>
          <p:nvPr/>
        </p:nvSpPr>
        <p:spPr>
          <a:xfrm>
            <a:off x="2597203" y="1828800"/>
            <a:ext cx="7937608" cy="76840"/>
          </a:xfrm>
          <a:prstGeom prst="rect">
            <a:avLst/>
          </a:prstGeom>
          <a:solidFill>
            <a:srgbClr val="020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8" name="Bild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2932"/>
            <a:ext cx="1895707" cy="1895707"/>
          </a:xfrm>
          <a:prstGeom prst="rect">
            <a:avLst/>
          </a:prstGeom>
        </p:spPr>
      </p:pic>
      <p:cxnSp>
        <p:nvCxnSpPr>
          <p:cNvPr id="12" name="Rett linje 11"/>
          <p:cNvCxnSpPr/>
          <p:nvPr/>
        </p:nvCxnSpPr>
        <p:spPr>
          <a:xfrm flipH="1">
            <a:off x="2619377" y="3738301"/>
            <a:ext cx="7915273" cy="0"/>
          </a:xfrm>
          <a:prstGeom prst="line">
            <a:avLst/>
          </a:prstGeom>
          <a:ln w="19050">
            <a:solidFill>
              <a:srgbClr val="020E50"/>
            </a:solidFill>
          </a:ln>
        </p:spPr>
        <p:style>
          <a:lnRef idx="1">
            <a:schemeClr val="accent1"/>
          </a:lnRef>
          <a:fillRef idx="0">
            <a:schemeClr val="accent1"/>
          </a:fillRef>
          <a:effectRef idx="0">
            <a:schemeClr val="accent1"/>
          </a:effectRef>
          <a:fontRef idx="minor">
            <a:schemeClr val="tx1"/>
          </a:fontRef>
        </p:style>
      </p:cxnSp>
      <p:sp>
        <p:nvSpPr>
          <p:cNvPr id="11" name="Tittel 1">
            <a:extLst>
              <a:ext uri="{FF2B5EF4-FFF2-40B4-BE49-F238E27FC236}">
                <a16:creationId xmlns:a16="http://schemas.microsoft.com/office/drawing/2014/main" id="{7937A6FF-7F24-4CAE-A155-ED385FCA3F3F}"/>
              </a:ext>
            </a:extLst>
          </p:cNvPr>
          <p:cNvSpPr txBox="1">
            <a:spLocks/>
          </p:cNvSpPr>
          <p:nvPr/>
        </p:nvSpPr>
        <p:spPr>
          <a:xfrm>
            <a:off x="2619377" y="1995549"/>
            <a:ext cx="7915434" cy="1711478"/>
          </a:xfrm>
          <a:prstGeom prst="rect">
            <a:avLst/>
          </a:prstGeom>
        </p:spPr>
        <p:txBody>
          <a:bodyPr vert="horz" lIns="0" tIns="0" rIns="0" bIns="0" rtlCol="0" anchor="t" anchorCtr="0">
            <a:normAutofit fontScale="75000" lnSpcReduction="20000"/>
          </a:bodyPr>
          <a:lstStyle>
            <a:lvl1pPr algn="l" defTabSz="914400" rtl="0" eaLnBrk="1" latinLnBrk="0" hangingPunct="1">
              <a:lnSpc>
                <a:spcPct val="93000"/>
              </a:lnSpc>
              <a:spcBef>
                <a:spcPct val="0"/>
              </a:spcBef>
              <a:buNone/>
              <a:defRPr sz="4600" kern="1200" baseline="0">
                <a:solidFill>
                  <a:schemeClr val="tx1"/>
                </a:solidFill>
                <a:latin typeface="Tahoma" charset="0"/>
                <a:ea typeface="Tahoma" charset="0"/>
                <a:cs typeface="Tahoma" charset="0"/>
              </a:defRPr>
            </a:lvl1pPr>
          </a:lstStyle>
          <a:p>
            <a:pPr marL="342900" indent="-342900">
              <a:buFontTx/>
              <a:buChar char="-"/>
            </a:pPr>
            <a:r>
              <a:rPr lang="en-US" sz="2100" dirty="0" err="1"/>
              <a:t>Strenghts</a:t>
            </a:r>
            <a:endParaRPr lang="en-US" sz="2100" dirty="0"/>
          </a:p>
          <a:p>
            <a:endParaRPr lang="en-US" sz="1900" dirty="0"/>
          </a:p>
          <a:p>
            <a:pPr>
              <a:lnSpc>
                <a:spcPct val="120000"/>
              </a:lnSpc>
            </a:pPr>
            <a:r>
              <a:rPr lang="en-US" sz="1900" dirty="0"/>
              <a:t>Provides detailed information about the flight route from taxing into the runway until final arrival at the terminal.</a:t>
            </a:r>
          </a:p>
          <a:p>
            <a:pPr>
              <a:lnSpc>
                <a:spcPct val="120000"/>
              </a:lnSpc>
            </a:pPr>
            <a:br>
              <a:rPr lang="en-US" sz="1900" dirty="0"/>
            </a:br>
            <a:r>
              <a:rPr lang="en-US" sz="1900" dirty="0"/>
              <a:t>Reasons for flight delays are given in 5 clear and reasonable categories.</a:t>
            </a:r>
          </a:p>
          <a:p>
            <a:pPr>
              <a:lnSpc>
                <a:spcPct val="120000"/>
              </a:lnSpc>
            </a:pPr>
            <a:endParaRPr lang="en-US" sz="1900" dirty="0"/>
          </a:p>
          <a:p>
            <a:pPr>
              <a:lnSpc>
                <a:spcPct val="120000"/>
              </a:lnSpc>
            </a:pPr>
            <a:r>
              <a:rPr lang="en-US" sz="1900" dirty="0"/>
              <a:t>Support dataset is available to assist special need like difference between local time and UTC time.</a:t>
            </a:r>
          </a:p>
          <a:p>
            <a:endParaRPr lang="en-US" sz="2000" dirty="0"/>
          </a:p>
        </p:txBody>
      </p:sp>
      <p:sp>
        <p:nvSpPr>
          <p:cNvPr id="13" name="Tittel 1">
            <a:extLst>
              <a:ext uri="{FF2B5EF4-FFF2-40B4-BE49-F238E27FC236}">
                <a16:creationId xmlns:a16="http://schemas.microsoft.com/office/drawing/2014/main" id="{07ED46C5-B6EE-489B-A714-C43900E84C08}"/>
              </a:ext>
            </a:extLst>
          </p:cNvPr>
          <p:cNvSpPr txBox="1">
            <a:spLocks/>
          </p:cNvSpPr>
          <p:nvPr/>
        </p:nvSpPr>
        <p:spPr>
          <a:xfrm>
            <a:off x="2619377" y="3828211"/>
            <a:ext cx="7915434" cy="2263664"/>
          </a:xfrm>
          <a:prstGeom prst="rect">
            <a:avLst/>
          </a:prstGeom>
        </p:spPr>
        <p:txBody>
          <a:bodyPr vert="horz" lIns="0" tIns="0" rIns="0" bIns="0" rtlCol="0" anchor="t" anchorCtr="0">
            <a:normAutofit fontScale="97500"/>
          </a:bodyPr>
          <a:lstStyle>
            <a:lvl1pPr algn="l" defTabSz="914400" rtl="0" eaLnBrk="1" latinLnBrk="0" hangingPunct="1">
              <a:lnSpc>
                <a:spcPct val="93000"/>
              </a:lnSpc>
              <a:spcBef>
                <a:spcPct val="0"/>
              </a:spcBef>
              <a:buNone/>
              <a:defRPr sz="4600" kern="1200" baseline="0">
                <a:solidFill>
                  <a:schemeClr val="tx1"/>
                </a:solidFill>
                <a:latin typeface="Tahoma" charset="0"/>
                <a:ea typeface="Tahoma" charset="0"/>
                <a:cs typeface="Tahoma" charset="0"/>
              </a:defRPr>
            </a:lvl1pPr>
          </a:lstStyle>
          <a:p>
            <a:pPr marL="342900" indent="-342900">
              <a:buFontTx/>
              <a:buChar char="-"/>
            </a:pPr>
            <a:r>
              <a:rPr lang="en-US" sz="1600" dirty="0"/>
              <a:t>Weaknesses</a:t>
            </a:r>
          </a:p>
          <a:p>
            <a:endParaRPr lang="en-US" sz="1900" dirty="0"/>
          </a:p>
          <a:p>
            <a:pPr>
              <a:lnSpc>
                <a:spcPct val="100000"/>
              </a:lnSpc>
            </a:pPr>
            <a:r>
              <a:rPr lang="en-US" sz="1400" dirty="0"/>
              <a:t>Clock time like wheels off and wheels on is given in local time, which makes it essential to convert these into UTC times.</a:t>
            </a:r>
          </a:p>
          <a:p>
            <a:pPr>
              <a:lnSpc>
                <a:spcPct val="100000"/>
              </a:lnSpc>
            </a:pPr>
            <a:br>
              <a:rPr lang="en-US" sz="1400" dirty="0"/>
            </a:br>
            <a:r>
              <a:rPr lang="en-US" sz="1400" dirty="0"/>
              <a:t>Delay categories are numeric and needs to be converted into suitable interval categories for prediction.</a:t>
            </a:r>
          </a:p>
          <a:p>
            <a:pPr>
              <a:lnSpc>
                <a:spcPct val="100000"/>
              </a:lnSpc>
            </a:pPr>
            <a:endParaRPr lang="en-US" sz="1400" dirty="0"/>
          </a:p>
          <a:p>
            <a:pPr>
              <a:lnSpc>
                <a:spcPct val="100000"/>
              </a:lnSpc>
            </a:pPr>
            <a:r>
              <a:rPr lang="en-US" sz="1400" dirty="0"/>
              <a:t>No airport coordinates included in the main dataset.</a:t>
            </a:r>
          </a:p>
        </p:txBody>
      </p:sp>
    </p:spTree>
    <p:extLst>
      <p:ext uri="{BB962C8B-B14F-4D97-AF65-F5344CB8AC3E}">
        <p14:creationId xmlns:p14="http://schemas.microsoft.com/office/powerpoint/2010/main" val="310266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6" name="Undertittel 5">
            <a:extLst>
              <a:ext uri="{FF2B5EF4-FFF2-40B4-BE49-F238E27FC236}">
                <a16:creationId xmlns:a16="http://schemas.microsoft.com/office/drawing/2014/main" id="{16CAA467-0ACF-4C05-B1A3-5D997EC0E859}"/>
              </a:ext>
            </a:extLst>
          </p:cNvPr>
          <p:cNvSpPr>
            <a:spLocks noGrp="1"/>
          </p:cNvSpPr>
          <p:nvPr>
            <p:ph type="subTitle" idx="1"/>
          </p:nvPr>
        </p:nvSpPr>
        <p:spPr>
          <a:xfrm>
            <a:off x="2597203" y="1424442"/>
            <a:ext cx="7937608" cy="404358"/>
          </a:xfrm>
        </p:spPr>
        <p:txBody>
          <a:bodyPr>
            <a:normAutofit/>
          </a:bodyPr>
          <a:lstStyle/>
          <a:p>
            <a:r>
              <a:rPr lang="en-US" sz="1600" b="1" dirty="0"/>
              <a:t>Scaling and simulation</a:t>
            </a:r>
            <a:r>
              <a:rPr lang="en-US" sz="1600" dirty="0"/>
              <a:t>, Implementation and </a:t>
            </a:r>
            <a:r>
              <a:rPr lang="en-US" sz="1600" dirty="0" err="1"/>
              <a:t>challanges</a:t>
            </a:r>
            <a:endParaRPr lang="en-US" sz="1600" dirty="0"/>
          </a:p>
        </p:txBody>
      </p:sp>
      <p:sp>
        <p:nvSpPr>
          <p:cNvPr id="3" name="Plassholder for dato 2"/>
          <p:cNvSpPr>
            <a:spLocks noGrp="1"/>
          </p:cNvSpPr>
          <p:nvPr>
            <p:ph type="dt" sz="half" idx="10"/>
          </p:nvPr>
        </p:nvSpPr>
        <p:spPr/>
        <p:txBody>
          <a:bodyPr/>
          <a:lstStyle/>
          <a:p>
            <a:r>
              <a:rPr lang="en-US" dirty="0"/>
              <a:t>13/04/2020</a:t>
            </a:r>
          </a:p>
          <a:p>
            <a:endParaRPr lang="en-US" dirty="0"/>
          </a:p>
        </p:txBody>
      </p:sp>
      <p:sp>
        <p:nvSpPr>
          <p:cNvPr id="2" name="Rektangel 1">
            <a:extLst>
              <a:ext uri="{FF2B5EF4-FFF2-40B4-BE49-F238E27FC236}">
                <a16:creationId xmlns:a16="http://schemas.microsoft.com/office/drawing/2014/main" id="{F1D4BD1B-089E-49BD-A06F-EF7D9144F97F}"/>
              </a:ext>
            </a:extLst>
          </p:cNvPr>
          <p:cNvSpPr/>
          <p:nvPr/>
        </p:nvSpPr>
        <p:spPr>
          <a:xfrm>
            <a:off x="2597203" y="1859340"/>
            <a:ext cx="7937608" cy="4431983"/>
          </a:xfrm>
          <a:prstGeom prst="rect">
            <a:avLst/>
          </a:prstGeom>
        </p:spPr>
        <p:txBody>
          <a:bodyPr wrap="square">
            <a:spAutoFit/>
          </a:bodyPr>
          <a:lstStyle/>
          <a:p>
            <a:r>
              <a:rPr lang="en-US" dirty="0"/>
              <a:t>Preparing the data</a:t>
            </a:r>
          </a:p>
          <a:p>
            <a:pPr lvl="1"/>
            <a:r>
              <a:rPr lang="en-US" sz="1700" dirty="0"/>
              <a:t>Unclean data</a:t>
            </a:r>
          </a:p>
          <a:p>
            <a:pPr lvl="1"/>
            <a:r>
              <a:rPr lang="en-US" dirty="0"/>
              <a:t>	</a:t>
            </a:r>
            <a:r>
              <a:rPr lang="en-US" sz="1100" dirty="0"/>
              <a:t>No wheels off, wheels on, or airtime. Due to cancelation or other unknow reason.</a:t>
            </a:r>
          </a:p>
          <a:p>
            <a:pPr lvl="1"/>
            <a:r>
              <a:rPr lang="en-US" sz="1700" dirty="0"/>
              <a:t>No coordinates of origin and destination airports, and time is given in local clock</a:t>
            </a:r>
          </a:p>
          <a:p>
            <a:pPr lvl="1"/>
            <a:r>
              <a:rPr lang="en-US" sz="1100" dirty="0"/>
              <a:t>	We had to use support data from the same provider to get geographic coordinates and convert local time to UTC time.</a:t>
            </a:r>
            <a:endParaRPr lang="en-US" dirty="0"/>
          </a:p>
          <a:p>
            <a:r>
              <a:rPr lang="en-US" dirty="0"/>
              <a:t>Scaling</a:t>
            </a:r>
          </a:p>
          <a:p>
            <a:pPr lvl="1"/>
            <a:r>
              <a:rPr lang="en-US" sz="1700" dirty="0"/>
              <a:t>Wheels off and/or wheels on before/after target time interval</a:t>
            </a:r>
          </a:p>
          <a:p>
            <a:pPr lvl="1"/>
            <a:r>
              <a:rPr lang="en-US" dirty="0"/>
              <a:t>	</a:t>
            </a:r>
            <a:r>
              <a:rPr lang="en-US" sz="1100" dirty="0"/>
              <a:t>Solved by processing data from yesterday, today and tomorrow.</a:t>
            </a:r>
          </a:p>
          <a:p>
            <a:pPr lvl="1"/>
            <a:r>
              <a:rPr lang="en-US" sz="1700" dirty="0"/>
              <a:t>Calculating the flight position at each minute</a:t>
            </a:r>
          </a:p>
          <a:p>
            <a:pPr lvl="1"/>
            <a:r>
              <a:rPr lang="en-US" dirty="0"/>
              <a:t>	</a:t>
            </a:r>
            <a:r>
              <a:rPr lang="en-US" sz="1100" dirty="0"/>
              <a:t>Relayed on Great circle calculations using python </a:t>
            </a:r>
            <a:r>
              <a:rPr lang="en-US" sz="1100" dirty="0" err="1"/>
              <a:t>basemap</a:t>
            </a:r>
            <a:r>
              <a:rPr lang="en-US" sz="1100" dirty="0"/>
              <a:t> library.</a:t>
            </a:r>
          </a:p>
          <a:p>
            <a:pPr lvl="1"/>
            <a:r>
              <a:rPr lang="en-US" sz="1100" dirty="0"/>
              <a:t>	by using the given airtime value to get position at each minute with average speed.</a:t>
            </a:r>
            <a:endParaRPr lang="en-US" dirty="0"/>
          </a:p>
          <a:p>
            <a:r>
              <a:rPr lang="en-US" dirty="0" err="1"/>
              <a:t>Simualtion</a:t>
            </a:r>
            <a:endParaRPr lang="en-US" dirty="0"/>
          </a:p>
          <a:p>
            <a:pPr lvl="1"/>
            <a:r>
              <a:rPr lang="en-US" sz="1700" dirty="0"/>
              <a:t>Designing an example of a client application with pure python</a:t>
            </a:r>
          </a:p>
          <a:p>
            <a:pPr lvl="1"/>
            <a:r>
              <a:rPr lang="en-US" sz="1100" dirty="0"/>
              <a:t>	By using JSON data provided by scaling step above on a daily basis, </a:t>
            </a:r>
          </a:p>
          <a:p>
            <a:pPr lvl="1"/>
            <a:r>
              <a:rPr lang="en-US" sz="1100" dirty="0"/>
              <a:t>	we can run simulations in between requested time interval and geographic area in an efficient and fast approach. </a:t>
            </a:r>
            <a:endParaRPr lang="en-US" sz="1700" dirty="0"/>
          </a:p>
          <a:p>
            <a:pPr lvl="1"/>
            <a:r>
              <a:rPr lang="en-US" sz="1700" dirty="0"/>
              <a:t>Designing an example of a client application with pure python</a:t>
            </a:r>
          </a:p>
          <a:p>
            <a:pPr lvl="1"/>
            <a:r>
              <a:rPr lang="en-US" sz="1700" dirty="0"/>
              <a:t>	</a:t>
            </a:r>
            <a:r>
              <a:rPr lang="en-US" sz="1100" dirty="0"/>
              <a:t>By checking if origin and/or destination airports are inside the requested simulation area,</a:t>
            </a:r>
            <a:endParaRPr lang="en-US" sz="1700" dirty="0"/>
          </a:p>
          <a:p>
            <a:pPr lvl="1"/>
            <a:r>
              <a:rPr lang="en-US" sz="1100" dirty="0"/>
              <a:t>	we can determine </a:t>
            </a:r>
            <a:r>
              <a:rPr lang="en-US" sz="1100" dirty="0" err="1"/>
              <a:t>wheather</a:t>
            </a:r>
            <a:r>
              <a:rPr lang="en-US" sz="1100" dirty="0"/>
              <a:t> the flight is within, outgoing, incoming or just passing over the request simulation area.</a:t>
            </a:r>
          </a:p>
        </p:txBody>
      </p:sp>
    </p:spTree>
    <p:extLst>
      <p:ext uri="{BB962C8B-B14F-4D97-AF65-F5344CB8AC3E}">
        <p14:creationId xmlns:p14="http://schemas.microsoft.com/office/powerpoint/2010/main" val="174041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tel 5">
            <a:extLst>
              <a:ext uri="{FF2B5EF4-FFF2-40B4-BE49-F238E27FC236}">
                <a16:creationId xmlns:a16="http://schemas.microsoft.com/office/drawing/2014/main" id="{9B3FA49D-C7BF-4435-9A28-068C6B81576B}"/>
              </a:ext>
            </a:extLst>
          </p:cNvPr>
          <p:cNvSpPr>
            <a:spLocks noGrp="1"/>
          </p:cNvSpPr>
          <p:nvPr>
            <p:ph type="ctrTitle"/>
          </p:nvPr>
        </p:nvSpPr>
        <p:spPr>
          <a:xfrm>
            <a:off x="1663700" y="1346886"/>
            <a:ext cx="8871111" cy="477795"/>
          </a:xfrm>
        </p:spPr>
        <p:txBody>
          <a:bodyPr>
            <a:normAutofit/>
          </a:bodyPr>
          <a:lstStyle/>
          <a:p>
            <a:r>
              <a:rPr lang="nb-NO" sz="2000" dirty="0" err="1"/>
              <a:t>Simulation</a:t>
            </a:r>
            <a:r>
              <a:rPr lang="nb-NO" sz="2000" dirty="0"/>
              <a:t> over New York State, </a:t>
            </a:r>
            <a:r>
              <a:rPr lang="nb-NO" sz="2000" dirty="0" err="1"/>
              <a:t>between</a:t>
            </a:r>
            <a:r>
              <a:rPr lang="nb-NO" sz="2000" dirty="0"/>
              <a:t> 18 and 18:30 at 10.04.2019</a:t>
            </a:r>
          </a:p>
        </p:txBody>
      </p:sp>
      <p:sp>
        <p:nvSpPr>
          <p:cNvPr id="4" name="Plassholder for dato 3">
            <a:extLst>
              <a:ext uri="{FF2B5EF4-FFF2-40B4-BE49-F238E27FC236}">
                <a16:creationId xmlns:a16="http://schemas.microsoft.com/office/drawing/2014/main" id="{A0F9F7D9-1A22-4B94-8A0C-8DB37394D2EC}"/>
              </a:ext>
            </a:extLst>
          </p:cNvPr>
          <p:cNvSpPr>
            <a:spLocks noGrp="1"/>
          </p:cNvSpPr>
          <p:nvPr>
            <p:ph type="dt" sz="half" idx="10"/>
          </p:nvPr>
        </p:nvSpPr>
        <p:spPr/>
        <p:txBody>
          <a:bodyPr/>
          <a:lstStyle/>
          <a:p>
            <a:fld id="{D784B492-E262-0C40-8854-40698DF4A8E5}" type="datetime1">
              <a:rPr lang="en-US" noProof="0" smtClean="0"/>
              <a:t>4/12/2020</a:t>
            </a:fld>
            <a:endParaRPr lang="en-US" noProof="0" dirty="0"/>
          </a:p>
        </p:txBody>
      </p:sp>
      <p:pic>
        <p:nvPicPr>
          <p:cNvPr id="9" name="simulation_video">
            <a:hlinkClick r:id="" action="ppaction://media"/>
            <a:extLst>
              <a:ext uri="{FF2B5EF4-FFF2-40B4-BE49-F238E27FC236}">
                <a16:creationId xmlns:a16="http://schemas.microsoft.com/office/drawing/2014/main" id="{C58089D8-7955-4859-BF10-2BE15C35F69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63700" y="2075934"/>
            <a:ext cx="8871111" cy="3855309"/>
          </a:xfrm>
          <a:prstGeom prst="rect">
            <a:avLst/>
          </a:prstGeom>
        </p:spPr>
      </p:pic>
    </p:spTree>
    <p:extLst>
      <p:ext uri="{BB962C8B-B14F-4D97-AF65-F5344CB8AC3E}">
        <p14:creationId xmlns:p14="http://schemas.microsoft.com/office/powerpoint/2010/main" val="1899063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theme/theme1.xml><?xml version="1.0" encoding="utf-8"?>
<a:theme xmlns:a="http://schemas.openxmlformats.org/drawingml/2006/main" name="UiS, english">
  <a:themeElements>
    <a:clrScheme name="UiS – RGB - 3 oktober 2017">
      <a:dk1>
        <a:srgbClr val="050F41"/>
      </a:dk1>
      <a:lt1>
        <a:srgbClr val="F0ECE3"/>
      </a:lt1>
      <a:dk2>
        <a:srgbClr val="000000"/>
      </a:dk2>
      <a:lt2>
        <a:srgbClr val="FFFFFF"/>
      </a:lt2>
      <a:accent1>
        <a:srgbClr val="EB5F0A"/>
      </a:accent1>
      <a:accent2>
        <a:srgbClr val="0A3CA0"/>
      </a:accent2>
      <a:accent3>
        <a:srgbClr val="AAC8F0"/>
      </a:accent3>
      <a:accent4>
        <a:srgbClr val="F09600"/>
      </a:accent4>
      <a:accent5>
        <a:srgbClr val="AE937D"/>
      </a:accent5>
      <a:accent6>
        <a:srgbClr val="641E14"/>
      </a:accent6>
      <a:hlink>
        <a:srgbClr val="0A3CA0"/>
      </a:hlink>
      <a:folHlink>
        <a:srgbClr val="C8460A"/>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dirty="0" err="1" smtClean="0">
            <a:latin typeface="Tahoma" charset="0"/>
            <a:ea typeface="Tahoma" charset="0"/>
            <a:cs typeface="Tahoma" charset="0"/>
          </a:defRPr>
        </a:defPPr>
      </a:lstStyle>
    </a:txDef>
  </a:objectDefaults>
  <a:extraClrSchemeLst/>
  <a:extLst>
    <a:ext uri="{05A4C25C-085E-4340-85A3-A5531E510DB2}">
      <thm15:themeFamily xmlns:thm15="http://schemas.microsoft.com/office/thememl/2012/main" name="UiS PPT-mal engelsk" id="{CED12EB0-5F7F-4410-90EC-8D0F45533AD9}" vid="{BC6CFC2D-465A-4935-A3B1-F2258C22C2E7}"/>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UiS PPT-mal engelsk</Template>
  <TotalTime>1998</TotalTime>
  <Words>1226</Words>
  <Application>Microsoft Office PowerPoint</Application>
  <PresentationFormat>Widescreen</PresentationFormat>
  <Paragraphs>120</Paragraphs>
  <Slides>14</Slides>
  <Notes>5</Notes>
  <HiddenSlides>0</HiddenSlides>
  <MMClips>1</MMClips>
  <ScaleCrop>false</ScaleCrop>
  <HeadingPairs>
    <vt:vector size="6" baseType="variant">
      <vt:variant>
        <vt:lpstr>Brukte skrifter</vt:lpstr>
      </vt:variant>
      <vt:variant>
        <vt:i4>4</vt:i4>
      </vt:variant>
      <vt:variant>
        <vt:lpstr>Tema</vt:lpstr>
      </vt:variant>
      <vt:variant>
        <vt:i4>1</vt:i4>
      </vt:variant>
      <vt:variant>
        <vt:lpstr>Lysbildetitler</vt:lpstr>
      </vt:variant>
      <vt:variant>
        <vt:i4>14</vt:i4>
      </vt:variant>
    </vt:vector>
  </HeadingPairs>
  <TitlesOfParts>
    <vt:vector size="19" baseType="lpstr">
      <vt:lpstr>Arial</vt:lpstr>
      <vt:lpstr>Calibri</vt:lpstr>
      <vt:lpstr>Tahoma</vt:lpstr>
      <vt:lpstr>Wingdings</vt:lpstr>
      <vt:lpstr>UiS, english</vt:lpstr>
      <vt:lpstr>Air Traffic scaling, delay- analysis and prediction using pyspark on Hadoop Cluster</vt:lpstr>
      <vt:lpstr>- Scaling our dataset with respect to UTC time and geographic position at flight.  - Scaled data is served to the user by providing a time interval and the geographic coordinates of the Lower Left Corner, LLC and Upper Right Corner, URC.  - There exist a huge need to provide realistic data for air traffic analyzation and simulation. Scaling big datasets in an efficient way is essential for these modern air traffic application.</vt:lpstr>
      <vt:lpstr>- An arrangement of some basic statistics of the 5 different delays into categories extracted from other target columns like origin and destination etc…  - The output is used to feed a Power BI model which helps the user to easily view and analyze the distribution of delays over any target category.  - Categories can also be merged together of one or more csv columns, like route between states, citites or airports.  - This improves the speed of the power BI model and the overall experience of the user, because the pyspark script can be configured with more target delay analysis using a json config file. </vt:lpstr>
      <vt:lpstr>PowerPoint-presentasjon</vt:lpstr>
      <vt:lpstr>Related Work</vt:lpstr>
      <vt:lpstr>- Main dataset Open Source CSV files from the Bureau of Transportation Statistics which includes all of the domestic flights in the USA from 2019. Size can vary according to the need, In our case about 1.88 GB.  - Support dataset In order to include airport’s latitude and longitude in addition to time zone information, We use a support dataset from the same source which is about 1,17 MB in size.</vt:lpstr>
      <vt:lpstr>PowerPoint-presentasjon</vt:lpstr>
      <vt:lpstr>PowerPoint-presentasjon</vt:lpstr>
      <vt:lpstr>Simulation over New York State, between 18 and 18:30 at 10.04.2019</vt:lpstr>
      <vt:lpstr>PowerPoint-presentasjon</vt:lpstr>
      <vt:lpstr>PowerPoint-presentasjon</vt:lpstr>
      <vt:lpstr>PowerPoint-presentasjon</vt:lpstr>
      <vt:lpstr>Summary</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Traffic scaling, delay- analysis and prediction using pyspark on Hadoop Cluster</dc:title>
  <dc:creator>Mohammed Zoher Guniem</dc:creator>
  <cp:lastModifiedBy>Mohammed Zoher Guniem</cp:lastModifiedBy>
  <cp:revision>37</cp:revision>
  <dcterms:created xsi:type="dcterms:W3CDTF">2020-04-11T11:38:17Z</dcterms:created>
  <dcterms:modified xsi:type="dcterms:W3CDTF">2020-04-12T21:08:48Z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b7fce66-bf2d-46b5-b59a-9f0018501bcd_Enabled">
    <vt:lpwstr>true</vt:lpwstr>
  </property>
  <property fmtid="{D5CDD505-2E9C-101B-9397-08002B2CF9AE}" pid="3" name="MSIP_Label_2b7fce66-bf2d-46b5-b59a-9f0018501bcd_SetDate">
    <vt:lpwstr>2020-04-11T11:38:17Z</vt:lpwstr>
  </property>
  <property fmtid="{D5CDD505-2E9C-101B-9397-08002B2CF9AE}" pid="4" name="MSIP_Label_2b7fce66-bf2d-46b5-b59a-9f0018501bcd_Method">
    <vt:lpwstr>Standard</vt:lpwstr>
  </property>
  <property fmtid="{D5CDD505-2E9C-101B-9397-08002B2CF9AE}" pid="5" name="MSIP_Label_2b7fce66-bf2d-46b5-b59a-9f0018501bcd_Name">
    <vt:lpwstr>s_Intern</vt:lpwstr>
  </property>
  <property fmtid="{D5CDD505-2E9C-101B-9397-08002B2CF9AE}" pid="6" name="MSIP_Label_2b7fce66-bf2d-46b5-b59a-9f0018501bcd_SiteId">
    <vt:lpwstr>f8a213d2-8f6c-400d-9e74-4e8b475316c6</vt:lpwstr>
  </property>
  <property fmtid="{D5CDD505-2E9C-101B-9397-08002B2CF9AE}" pid="7" name="MSIP_Label_2b7fce66-bf2d-46b5-b59a-9f0018501bcd_ActionId">
    <vt:lpwstr>f4e41282-896b-4c27-9cb8-00001f6307c0</vt:lpwstr>
  </property>
  <property fmtid="{D5CDD505-2E9C-101B-9397-08002B2CF9AE}" pid="8" name="MSIP_Label_2b7fce66-bf2d-46b5-b59a-9f0018501bcd_ContentBits">
    <vt:lpwstr>0</vt:lpwstr>
  </property>
</Properties>
</file>

<file path=docProps/thumbnail.jpeg>
</file>